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335" r:id="rId2"/>
    <p:sldId id="340" r:id="rId3"/>
    <p:sldId id="363" r:id="rId4"/>
    <p:sldId id="835" r:id="rId5"/>
    <p:sldId id="338" r:id="rId6"/>
    <p:sldId id="446" r:id="rId7"/>
    <p:sldId id="832" r:id="rId8"/>
    <p:sldId id="834" r:id="rId9"/>
    <p:sldId id="833" r:id="rId10"/>
    <p:sldId id="840" r:id="rId11"/>
    <p:sldId id="839" r:id="rId12"/>
    <p:sldId id="838" r:id="rId13"/>
    <p:sldId id="836" r:id="rId14"/>
    <p:sldId id="83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93"/>
    <a:srgbClr val="313234"/>
    <a:srgbClr val="515998"/>
    <a:srgbClr val="4A768D"/>
    <a:srgbClr val="E7E6E6"/>
    <a:srgbClr val="3D4271"/>
    <a:srgbClr val="5E9369"/>
    <a:srgbClr val="CF603A"/>
    <a:srgbClr val="CD542A"/>
    <a:srgbClr val="6F16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6"/>
    <p:restoredTop sz="86547"/>
  </p:normalViewPr>
  <p:slideViewPr>
    <p:cSldViewPr snapToGrid="0" snapToObjects="1">
      <p:cViewPr varScale="1">
        <p:scale>
          <a:sx n="99" d="100"/>
          <a:sy n="99" d="100"/>
        </p:scale>
        <p:origin x="11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A6F219-200F-2D43-BA1F-A6147C9D3E31}" type="datetimeFigureOut">
              <a:rPr lang="en-US" smtClean="0"/>
              <a:t>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C10F82-3E52-D44D-8449-B6177BDD4954}" type="slidenum">
              <a:rPr lang="en-US" smtClean="0"/>
              <a:t>‹#›</a:t>
            </a:fld>
            <a:endParaRPr lang="en-US"/>
          </a:p>
        </p:txBody>
      </p:sp>
    </p:spTree>
    <p:extLst>
      <p:ext uri="{BB962C8B-B14F-4D97-AF65-F5344CB8AC3E}">
        <p14:creationId xmlns:p14="http://schemas.microsoft.com/office/powerpoint/2010/main" val="715688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10F82-3E52-D44D-8449-B6177BDD4954}" type="slidenum">
              <a:rPr lang="en-US" smtClean="0"/>
              <a:t>3</a:t>
            </a:fld>
            <a:endParaRPr lang="en-US"/>
          </a:p>
        </p:txBody>
      </p:sp>
    </p:spTree>
    <p:extLst>
      <p:ext uri="{BB962C8B-B14F-4D97-AF65-F5344CB8AC3E}">
        <p14:creationId xmlns:p14="http://schemas.microsoft.com/office/powerpoint/2010/main" val="3977955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C10F82-3E52-D44D-8449-B6177BDD4954}" type="slidenum">
              <a:rPr lang="en-US" smtClean="0"/>
              <a:t>14</a:t>
            </a:fld>
            <a:endParaRPr lang="en-US"/>
          </a:p>
        </p:txBody>
      </p:sp>
    </p:spTree>
    <p:extLst>
      <p:ext uri="{BB962C8B-B14F-4D97-AF65-F5344CB8AC3E}">
        <p14:creationId xmlns:p14="http://schemas.microsoft.com/office/powerpoint/2010/main" val="2341705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10F82-3E52-D44D-8449-B6177BDD4954}" type="slidenum">
              <a:rPr lang="en-US" smtClean="0"/>
              <a:t>4</a:t>
            </a:fld>
            <a:endParaRPr lang="en-US"/>
          </a:p>
        </p:txBody>
      </p:sp>
    </p:spTree>
    <p:extLst>
      <p:ext uri="{BB962C8B-B14F-4D97-AF65-F5344CB8AC3E}">
        <p14:creationId xmlns:p14="http://schemas.microsoft.com/office/powerpoint/2010/main" val="1379905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10F82-3E52-D44D-8449-B6177BDD4954}" type="slidenum">
              <a:rPr lang="en-US" smtClean="0"/>
              <a:t>5</a:t>
            </a:fld>
            <a:endParaRPr lang="en-US"/>
          </a:p>
        </p:txBody>
      </p:sp>
    </p:spTree>
    <p:extLst>
      <p:ext uri="{BB962C8B-B14F-4D97-AF65-F5344CB8AC3E}">
        <p14:creationId xmlns:p14="http://schemas.microsoft.com/office/powerpoint/2010/main" val="2002738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C10F82-3E52-D44D-8449-B6177BDD4954}" type="slidenum">
              <a:rPr lang="en-US" smtClean="0"/>
              <a:t>7</a:t>
            </a:fld>
            <a:endParaRPr lang="en-US"/>
          </a:p>
        </p:txBody>
      </p:sp>
    </p:spTree>
    <p:extLst>
      <p:ext uri="{BB962C8B-B14F-4D97-AF65-F5344CB8AC3E}">
        <p14:creationId xmlns:p14="http://schemas.microsoft.com/office/powerpoint/2010/main" val="778160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C10F82-3E52-D44D-8449-B6177BDD4954}" type="slidenum">
              <a:rPr lang="en-US" smtClean="0"/>
              <a:t>9</a:t>
            </a:fld>
            <a:endParaRPr lang="en-US"/>
          </a:p>
        </p:txBody>
      </p:sp>
    </p:spTree>
    <p:extLst>
      <p:ext uri="{BB962C8B-B14F-4D97-AF65-F5344CB8AC3E}">
        <p14:creationId xmlns:p14="http://schemas.microsoft.com/office/powerpoint/2010/main" val="2828240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C10F82-3E52-D44D-8449-B6177BDD4954}" type="slidenum">
              <a:rPr lang="en-US" smtClean="0"/>
              <a:t>10</a:t>
            </a:fld>
            <a:endParaRPr lang="en-US"/>
          </a:p>
        </p:txBody>
      </p:sp>
    </p:spTree>
    <p:extLst>
      <p:ext uri="{BB962C8B-B14F-4D97-AF65-F5344CB8AC3E}">
        <p14:creationId xmlns:p14="http://schemas.microsoft.com/office/powerpoint/2010/main" val="1338061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C10F82-3E52-D44D-8449-B6177BDD4954}" type="slidenum">
              <a:rPr lang="en-US" smtClean="0"/>
              <a:t>11</a:t>
            </a:fld>
            <a:endParaRPr lang="en-US"/>
          </a:p>
        </p:txBody>
      </p:sp>
    </p:spTree>
    <p:extLst>
      <p:ext uri="{BB962C8B-B14F-4D97-AF65-F5344CB8AC3E}">
        <p14:creationId xmlns:p14="http://schemas.microsoft.com/office/powerpoint/2010/main" val="1651048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10F82-3E52-D44D-8449-B6177BDD4954}" type="slidenum">
              <a:rPr lang="en-US" smtClean="0"/>
              <a:t>12</a:t>
            </a:fld>
            <a:endParaRPr lang="en-US"/>
          </a:p>
        </p:txBody>
      </p:sp>
    </p:spTree>
    <p:extLst>
      <p:ext uri="{BB962C8B-B14F-4D97-AF65-F5344CB8AC3E}">
        <p14:creationId xmlns:p14="http://schemas.microsoft.com/office/powerpoint/2010/main" val="55709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C10F82-3E52-D44D-8449-B6177BDD4954}" type="slidenum">
              <a:rPr lang="en-US" smtClean="0"/>
              <a:t>13</a:t>
            </a:fld>
            <a:endParaRPr lang="en-US"/>
          </a:p>
        </p:txBody>
      </p:sp>
    </p:spTree>
    <p:extLst>
      <p:ext uri="{BB962C8B-B14F-4D97-AF65-F5344CB8AC3E}">
        <p14:creationId xmlns:p14="http://schemas.microsoft.com/office/powerpoint/2010/main" val="2396210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4"/>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1E807E-1C18-FB48-9903-D557443E0B68}"/>
              </a:ext>
            </a:extLst>
          </p:cNvPr>
          <p:cNvSpPr>
            <a:spLocks noGrp="1"/>
          </p:cNvSpPr>
          <p:nvPr>
            <p:ph type="dt" sz="half" idx="10"/>
          </p:nvPr>
        </p:nvSpPr>
        <p:spPr/>
        <p:txBody>
          <a:bodyPr/>
          <a:lstStyle/>
          <a:p>
            <a:fld id="{2A10DA71-3E62-1B48-B760-30F9C0D94D27}" type="datetimeFigureOut">
              <a:rPr lang="en-US" smtClean="0"/>
              <a:t>1/18/24</a:t>
            </a:fld>
            <a:endParaRPr lang="en-US"/>
          </a:p>
        </p:txBody>
      </p:sp>
      <p:sp>
        <p:nvSpPr>
          <p:cNvPr id="10" name="Text Placeholder 5">
            <a:extLst>
              <a:ext uri="{FF2B5EF4-FFF2-40B4-BE49-F238E27FC236}">
                <a16:creationId xmlns:a16="http://schemas.microsoft.com/office/drawing/2014/main" id="{71F04B3D-8FD5-D14E-A93D-470145083F42}"/>
              </a:ext>
            </a:extLst>
          </p:cNvPr>
          <p:cNvSpPr>
            <a:spLocks noGrp="1"/>
          </p:cNvSpPr>
          <p:nvPr>
            <p:ph type="body" sz="quarter" idx="11" hasCustomPrompt="1"/>
          </p:nvPr>
        </p:nvSpPr>
        <p:spPr>
          <a:xfrm>
            <a:off x="1241425" y="2062895"/>
            <a:ext cx="10950575" cy="797536"/>
          </a:xfrm>
          <a:prstGeom prst="rect">
            <a:avLst/>
          </a:prstGeom>
        </p:spPr>
        <p:txBody>
          <a:bodyPr anchor="t"/>
          <a:lstStyle>
            <a:lvl1pPr marL="0" indent="0">
              <a:buNone/>
              <a:defRPr sz="6000" b="1">
                <a:solidFill>
                  <a:schemeClr val="bg1"/>
                </a:solidFill>
              </a:defRPr>
            </a:lvl1pPr>
          </a:lstStyle>
          <a:p>
            <a:pPr lvl="0"/>
            <a:r>
              <a:rPr lang="en-US" dirty="0"/>
              <a:t>SECTION HEADER</a:t>
            </a:r>
          </a:p>
        </p:txBody>
      </p:sp>
      <p:cxnSp>
        <p:nvCxnSpPr>
          <p:cNvPr id="11" name="Straight Connector 10">
            <a:extLst>
              <a:ext uri="{FF2B5EF4-FFF2-40B4-BE49-F238E27FC236}">
                <a16:creationId xmlns:a16="http://schemas.microsoft.com/office/drawing/2014/main" id="{5096C060-26D6-E549-B641-C1BC468407CD}"/>
              </a:ext>
            </a:extLst>
          </p:cNvPr>
          <p:cNvCxnSpPr>
            <a:cxnSpLocks/>
          </p:cNvCxnSpPr>
          <p:nvPr userDrawn="1"/>
        </p:nvCxnSpPr>
        <p:spPr>
          <a:xfrm>
            <a:off x="1101969" y="2062895"/>
            <a:ext cx="0" cy="1981566"/>
          </a:xfrm>
          <a:prstGeom prst="line">
            <a:avLst/>
          </a:prstGeom>
          <a:ln w="412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952DABC9-72F6-9A4F-A486-811F2875BC0F}"/>
              </a:ext>
            </a:extLst>
          </p:cNvPr>
          <p:cNvSpPr>
            <a:spLocks noGrp="1"/>
          </p:cNvSpPr>
          <p:nvPr>
            <p:ph type="body" sz="quarter" idx="12" hasCustomPrompt="1"/>
          </p:nvPr>
        </p:nvSpPr>
        <p:spPr>
          <a:xfrm>
            <a:off x="1241425" y="3053678"/>
            <a:ext cx="10950575" cy="797536"/>
          </a:xfrm>
          <a:prstGeom prst="rect">
            <a:avLst/>
          </a:prstGeom>
        </p:spPr>
        <p:txBody>
          <a:bodyPr anchor="t"/>
          <a:lstStyle>
            <a:lvl1pPr marL="0" indent="0">
              <a:buNone/>
              <a:defRPr sz="2800" b="0">
                <a:solidFill>
                  <a:schemeClr val="accent3"/>
                </a:solidFill>
              </a:defRPr>
            </a:lvl1pPr>
          </a:lstStyle>
          <a:p>
            <a:pPr lvl="0"/>
            <a:r>
              <a:rPr lang="en-US" dirty="0"/>
              <a:t>Optional Sub-Header</a:t>
            </a:r>
          </a:p>
        </p:txBody>
      </p:sp>
    </p:spTree>
    <p:extLst>
      <p:ext uri="{BB962C8B-B14F-4D97-AF65-F5344CB8AC3E}">
        <p14:creationId xmlns:p14="http://schemas.microsoft.com/office/powerpoint/2010/main" val="3558373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21">
            <a:extLst>
              <a:ext uri="{FF2B5EF4-FFF2-40B4-BE49-F238E27FC236}">
                <a16:creationId xmlns:a16="http://schemas.microsoft.com/office/drawing/2014/main" id="{2D08F6D9-FE55-B748-97E5-3FAA5A051F96}"/>
              </a:ext>
            </a:extLst>
          </p:cNvPr>
          <p:cNvSpPr>
            <a:spLocks noGrp="1"/>
          </p:cNvSpPr>
          <p:nvPr>
            <p:ph type="pic" sz="quarter" idx="12" hasCustomPrompt="1"/>
          </p:nvPr>
        </p:nvSpPr>
        <p:spPr>
          <a:xfrm>
            <a:off x="8901722" y="0"/>
            <a:ext cx="3290279" cy="6858000"/>
          </a:xfrm>
          <a:prstGeom prst="rect">
            <a:avLst/>
          </a:prstGeom>
        </p:spPr>
        <p:txBody>
          <a:bodyPr anchor="ctr" anchorCtr="0"/>
          <a:lstStyle>
            <a:lvl1pPr marL="0" indent="0" algn="ctr">
              <a:buFontTx/>
              <a:buNone/>
              <a:defRPr sz="2133">
                <a:solidFill>
                  <a:schemeClr val="tx2"/>
                </a:solidFill>
                <a:latin typeface="Century Gothic" panose="020B0502020202020204" pitchFamily="34" charset="0"/>
              </a:defRPr>
            </a:lvl1pPr>
          </a:lstStyle>
          <a:p>
            <a:r>
              <a:rPr lang="en-US" dirty="0"/>
              <a:t>Click to Add Picture</a:t>
            </a:r>
          </a:p>
        </p:txBody>
      </p:sp>
      <p:sp>
        <p:nvSpPr>
          <p:cNvPr id="4" name="Text Placeholder 4">
            <a:extLst>
              <a:ext uri="{FF2B5EF4-FFF2-40B4-BE49-F238E27FC236}">
                <a16:creationId xmlns:a16="http://schemas.microsoft.com/office/drawing/2014/main" id="{5AD22065-071E-9943-A67F-567F2B29CC55}"/>
              </a:ext>
            </a:extLst>
          </p:cNvPr>
          <p:cNvSpPr>
            <a:spLocks noGrp="1"/>
          </p:cNvSpPr>
          <p:nvPr>
            <p:ph type="body" sz="quarter" idx="13" hasCustomPrompt="1"/>
          </p:nvPr>
        </p:nvSpPr>
        <p:spPr>
          <a:xfrm>
            <a:off x="1" y="0"/>
            <a:ext cx="8901721" cy="6858000"/>
          </a:xfrm>
          <a:prstGeom prst="rect">
            <a:avLst/>
          </a:prstGeom>
          <a:solidFill>
            <a:schemeClr val="accent6"/>
          </a:solidFill>
          <a:ln>
            <a:noFill/>
          </a:ln>
        </p:spPr>
        <p:txBody>
          <a:bodyPr tIns="0" bIns="0" anchor="ctr" anchorCtr="0"/>
          <a:lstStyle>
            <a:lvl1pPr marL="0" indent="0" algn="ctr">
              <a:lnSpc>
                <a:spcPct val="100000"/>
              </a:lnSpc>
              <a:spcBef>
                <a:spcPts val="0"/>
              </a:spcBef>
              <a:buFontTx/>
              <a:buNone/>
              <a:defRPr sz="5333" b="0" i="0" baseline="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r>
              <a:rPr lang="en-US" dirty="0"/>
              <a:t>CLICK TO ADD TEXT</a:t>
            </a:r>
          </a:p>
        </p:txBody>
      </p:sp>
    </p:spTree>
    <p:extLst>
      <p:ext uri="{BB962C8B-B14F-4D97-AF65-F5344CB8AC3E}">
        <p14:creationId xmlns:p14="http://schemas.microsoft.com/office/powerpoint/2010/main" val="113036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21">
            <a:extLst>
              <a:ext uri="{FF2B5EF4-FFF2-40B4-BE49-F238E27FC236}">
                <a16:creationId xmlns:a16="http://schemas.microsoft.com/office/drawing/2014/main" id="{DFC83396-66A8-B74B-81D9-BC0E22BB501D}"/>
              </a:ext>
            </a:extLst>
          </p:cNvPr>
          <p:cNvSpPr>
            <a:spLocks noGrp="1"/>
          </p:cNvSpPr>
          <p:nvPr>
            <p:ph type="pic" sz="quarter" idx="12" hasCustomPrompt="1"/>
          </p:nvPr>
        </p:nvSpPr>
        <p:spPr>
          <a:xfrm>
            <a:off x="8901722" y="0"/>
            <a:ext cx="3290279" cy="6858000"/>
          </a:xfrm>
          <a:prstGeom prst="rect">
            <a:avLst/>
          </a:prstGeom>
        </p:spPr>
        <p:txBody>
          <a:bodyPr anchor="ctr" anchorCtr="0"/>
          <a:lstStyle>
            <a:lvl1pPr marL="0" indent="0" algn="ctr">
              <a:buFontTx/>
              <a:buNone/>
              <a:defRPr sz="2133">
                <a:solidFill>
                  <a:schemeClr val="tx2"/>
                </a:solidFill>
                <a:latin typeface="Century Gothic" panose="020B0502020202020204" pitchFamily="34" charset="0"/>
              </a:defRPr>
            </a:lvl1pPr>
          </a:lstStyle>
          <a:p>
            <a:r>
              <a:rPr lang="en-US" dirty="0"/>
              <a:t>Click to Add Picture</a:t>
            </a:r>
          </a:p>
        </p:txBody>
      </p:sp>
      <p:sp>
        <p:nvSpPr>
          <p:cNvPr id="4" name="Text Placeholder 4">
            <a:extLst>
              <a:ext uri="{FF2B5EF4-FFF2-40B4-BE49-F238E27FC236}">
                <a16:creationId xmlns:a16="http://schemas.microsoft.com/office/drawing/2014/main" id="{D280BF43-4A15-FD40-A94A-14527FD44756}"/>
              </a:ext>
            </a:extLst>
          </p:cNvPr>
          <p:cNvSpPr>
            <a:spLocks noGrp="1"/>
          </p:cNvSpPr>
          <p:nvPr>
            <p:ph type="body" sz="quarter" idx="13" hasCustomPrompt="1"/>
          </p:nvPr>
        </p:nvSpPr>
        <p:spPr>
          <a:xfrm>
            <a:off x="1" y="0"/>
            <a:ext cx="8901721" cy="6858000"/>
          </a:xfrm>
          <a:prstGeom prst="rect">
            <a:avLst/>
          </a:prstGeom>
          <a:solidFill>
            <a:schemeClr val="tx2"/>
          </a:solidFill>
          <a:ln>
            <a:noFill/>
          </a:ln>
        </p:spPr>
        <p:txBody>
          <a:bodyPr tIns="0" bIns="0" anchor="ctr" anchorCtr="0"/>
          <a:lstStyle>
            <a:lvl1pPr marL="0" indent="0" algn="ctr">
              <a:lnSpc>
                <a:spcPct val="100000"/>
              </a:lnSpc>
              <a:spcBef>
                <a:spcPts val="0"/>
              </a:spcBef>
              <a:buFontTx/>
              <a:buNone/>
              <a:defRPr sz="5333" b="0" i="0" baseline="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r>
              <a:rPr lang="en-US" dirty="0"/>
              <a:t>CLICK TO ADD TEXT</a:t>
            </a:r>
          </a:p>
        </p:txBody>
      </p:sp>
    </p:spTree>
    <p:extLst>
      <p:ext uri="{BB962C8B-B14F-4D97-AF65-F5344CB8AC3E}">
        <p14:creationId xmlns:p14="http://schemas.microsoft.com/office/powerpoint/2010/main" val="3424265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21">
            <a:extLst>
              <a:ext uri="{FF2B5EF4-FFF2-40B4-BE49-F238E27FC236}">
                <a16:creationId xmlns:a16="http://schemas.microsoft.com/office/drawing/2014/main" id="{DFC83396-66A8-B74B-81D9-BC0E22BB501D}"/>
              </a:ext>
            </a:extLst>
          </p:cNvPr>
          <p:cNvSpPr>
            <a:spLocks noGrp="1"/>
          </p:cNvSpPr>
          <p:nvPr>
            <p:ph type="pic" sz="quarter" idx="12" hasCustomPrompt="1"/>
          </p:nvPr>
        </p:nvSpPr>
        <p:spPr>
          <a:xfrm>
            <a:off x="8901722" y="0"/>
            <a:ext cx="3290279" cy="6858000"/>
          </a:xfrm>
          <a:prstGeom prst="rect">
            <a:avLst/>
          </a:prstGeom>
        </p:spPr>
        <p:txBody>
          <a:bodyPr anchor="ctr" anchorCtr="0"/>
          <a:lstStyle>
            <a:lvl1pPr marL="0" indent="0" algn="ctr">
              <a:buFontTx/>
              <a:buNone/>
              <a:defRPr sz="2133">
                <a:solidFill>
                  <a:schemeClr val="tx2"/>
                </a:solidFill>
                <a:latin typeface="Century Gothic" panose="020B0502020202020204" pitchFamily="34" charset="0"/>
              </a:defRPr>
            </a:lvl1pPr>
          </a:lstStyle>
          <a:p>
            <a:r>
              <a:rPr lang="en-US" dirty="0"/>
              <a:t>Click to Add Picture</a:t>
            </a:r>
          </a:p>
        </p:txBody>
      </p:sp>
      <p:sp>
        <p:nvSpPr>
          <p:cNvPr id="4" name="Text Placeholder 4">
            <a:extLst>
              <a:ext uri="{FF2B5EF4-FFF2-40B4-BE49-F238E27FC236}">
                <a16:creationId xmlns:a16="http://schemas.microsoft.com/office/drawing/2014/main" id="{D280BF43-4A15-FD40-A94A-14527FD44756}"/>
              </a:ext>
            </a:extLst>
          </p:cNvPr>
          <p:cNvSpPr>
            <a:spLocks noGrp="1"/>
          </p:cNvSpPr>
          <p:nvPr>
            <p:ph type="body" sz="quarter" idx="13" hasCustomPrompt="1"/>
          </p:nvPr>
        </p:nvSpPr>
        <p:spPr>
          <a:xfrm>
            <a:off x="1" y="0"/>
            <a:ext cx="8901721" cy="6858000"/>
          </a:xfrm>
          <a:prstGeom prst="rect">
            <a:avLst/>
          </a:prstGeom>
          <a:solidFill>
            <a:schemeClr val="accent5"/>
          </a:solidFill>
          <a:ln>
            <a:noFill/>
          </a:ln>
        </p:spPr>
        <p:txBody>
          <a:bodyPr tIns="0" bIns="0" anchor="ctr" anchorCtr="0"/>
          <a:lstStyle>
            <a:lvl1pPr marL="0" indent="0" algn="ctr">
              <a:lnSpc>
                <a:spcPct val="100000"/>
              </a:lnSpc>
              <a:spcBef>
                <a:spcPts val="0"/>
              </a:spcBef>
              <a:buFontTx/>
              <a:buNone/>
              <a:defRPr sz="5333" b="0" i="0" baseline="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r>
              <a:rPr lang="en-US" dirty="0"/>
              <a:t>CLICK TO ADD TEXT</a:t>
            </a:r>
          </a:p>
        </p:txBody>
      </p:sp>
    </p:spTree>
    <p:extLst>
      <p:ext uri="{BB962C8B-B14F-4D97-AF65-F5344CB8AC3E}">
        <p14:creationId xmlns:p14="http://schemas.microsoft.com/office/powerpoint/2010/main" val="3539071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44C85FA1-721B-1649-AADB-7B88D6AC7E22}"/>
              </a:ext>
            </a:extLst>
          </p:cNvPr>
          <p:cNvSpPr txBox="1">
            <a:spLocks/>
          </p:cNvSpPr>
          <p:nvPr userDrawn="1"/>
        </p:nvSpPr>
        <p:spPr>
          <a:xfrm>
            <a:off x="0" y="1306286"/>
            <a:ext cx="12191999" cy="5551714"/>
          </a:xfrm>
          <a:prstGeom prst="rect">
            <a:avLst/>
          </a:prstGeom>
          <a:solidFill>
            <a:schemeClr val="accent2"/>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800" dirty="0"/>
          </a:p>
        </p:txBody>
      </p:sp>
      <p:sp>
        <p:nvSpPr>
          <p:cNvPr id="4" name="Rectangle 3">
            <a:extLst>
              <a:ext uri="{FF2B5EF4-FFF2-40B4-BE49-F238E27FC236}">
                <a16:creationId xmlns:a16="http://schemas.microsoft.com/office/drawing/2014/main" id="{9DE2755F-9121-CD49-8CD3-C0439C3BC778}"/>
              </a:ext>
            </a:extLst>
          </p:cNvPr>
          <p:cNvSpPr/>
          <p:nvPr userDrawn="1"/>
        </p:nvSpPr>
        <p:spPr>
          <a:xfrm rot="2700000">
            <a:off x="5457804" y="1006228"/>
            <a:ext cx="600115" cy="600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69808343-DA57-4746-BFE6-C2F43C614449}"/>
              </a:ext>
            </a:extLst>
          </p:cNvPr>
          <p:cNvSpPr>
            <a:spLocks noGrp="1"/>
          </p:cNvSpPr>
          <p:nvPr>
            <p:ph type="body" sz="quarter" idx="11" hasCustomPrompt="1"/>
          </p:nvPr>
        </p:nvSpPr>
        <p:spPr>
          <a:xfrm>
            <a:off x="491148" y="2402864"/>
            <a:ext cx="10950575" cy="797536"/>
          </a:xfrm>
          <a:prstGeom prst="rect">
            <a:avLst/>
          </a:prstGeom>
        </p:spPr>
        <p:txBody>
          <a:bodyPr anchor="t"/>
          <a:lstStyle>
            <a:lvl1pPr marL="0" indent="0" algn="ctr">
              <a:buNone/>
              <a:defRPr sz="6000" b="1">
                <a:solidFill>
                  <a:schemeClr val="bg1"/>
                </a:solidFill>
              </a:defRPr>
            </a:lvl1pPr>
          </a:lstStyle>
          <a:p>
            <a:pPr lvl="0"/>
            <a:r>
              <a:rPr lang="en-US" dirty="0"/>
              <a:t>SECTION HEADER</a:t>
            </a:r>
          </a:p>
        </p:txBody>
      </p:sp>
    </p:spTree>
    <p:extLst>
      <p:ext uri="{BB962C8B-B14F-4D97-AF65-F5344CB8AC3E}">
        <p14:creationId xmlns:p14="http://schemas.microsoft.com/office/powerpoint/2010/main" val="3271088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48E78FE5-110C-6D45-831C-3FB9C6BCA646}"/>
              </a:ext>
            </a:extLst>
          </p:cNvPr>
          <p:cNvSpPr txBox="1">
            <a:spLocks/>
          </p:cNvSpPr>
          <p:nvPr userDrawn="1"/>
        </p:nvSpPr>
        <p:spPr>
          <a:xfrm>
            <a:off x="0" y="1306286"/>
            <a:ext cx="12191999" cy="5551714"/>
          </a:xfrm>
          <a:prstGeom prst="rect">
            <a:avLst/>
          </a:prstGeom>
          <a:solidFill>
            <a:schemeClr val="accent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800" dirty="0"/>
          </a:p>
        </p:txBody>
      </p:sp>
      <p:sp>
        <p:nvSpPr>
          <p:cNvPr id="4" name="Rectangle 3">
            <a:extLst>
              <a:ext uri="{FF2B5EF4-FFF2-40B4-BE49-F238E27FC236}">
                <a16:creationId xmlns:a16="http://schemas.microsoft.com/office/drawing/2014/main" id="{4C3F5D2B-A461-4F42-87C9-14CC1665F0B5}"/>
              </a:ext>
            </a:extLst>
          </p:cNvPr>
          <p:cNvSpPr/>
          <p:nvPr userDrawn="1"/>
        </p:nvSpPr>
        <p:spPr>
          <a:xfrm rot="2700000">
            <a:off x="5457804" y="1006228"/>
            <a:ext cx="600115" cy="600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440AEDB2-BF13-8D4C-8765-D81A754F6523}"/>
              </a:ext>
            </a:extLst>
          </p:cNvPr>
          <p:cNvSpPr>
            <a:spLocks noGrp="1"/>
          </p:cNvSpPr>
          <p:nvPr>
            <p:ph type="body" sz="quarter" idx="11" hasCustomPrompt="1"/>
          </p:nvPr>
        </p:nvSpPr>
        <p:spPr>
          <a:xfrm>
            <a:off x="491148" y="2402864"/>
            <a:ext cx="10950575" cy="797536"/>
          </a:xfrm>
          <a:prstGeom prst="rect">
            <a:avLst/>
          </a:prstGeom>
        </p:spPr>
        <p:txBody>
          <a:bodyPr anchor="t"/>
          <a:lstStyle>
            <a:lvl1pPr marL="0" indent="0" algn="ctr">
              <a:buNone/>
              <a:defRPr sz="6000" b="1">
                <a:solidFill>
                  <a:schemeClr val="bg1"/>
                </a:solidFill>
              </a:defRPr>
            </a:lvl1pPr>
          </a:lstStyle>
          <a:p>
            <a:pPr lvl="0"/>
            <a:r>
              <a:rPr lang="en-US" dirty="0"/>
              <a:t>SECTION HEADER</a:t>
            </a:r>
          </a:p>
        </p:txBody>
      </p:sp>
    </p:spTree>
    <p:extLst>
      <p:ext uri="{BB962C8B-B14F-4D97-AF65-F5344CB8AC3E}">
        <p14:creationId xmlns:p14="http://schemas.microsoft.com/office/powerpoint/2010/main" val="1609303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48E78FE5-110C-6D45-831C-3FB9C6BCA646}"/>
              </a:ext>
            </a:extLst>
          </p:cNvPr>
          <p:cNvSpPr txBox="1">
            <a:spLocks/>
          </p:cNvSpPr>
          <p:nvPr userDrawn="1"/>
        </p:nvSpPr>
        <p:spPr>
          <a:xfrm>
            <a:off x="0" y="1306286"/>
            <a:ext cx="12191999" cy="5551714"/>
          </a:xfrm>
          <a:prstGeom prst="rect">
            <a:avLst/>
          </a:prstGeom>
          <a:solidFill>
            <a:schemeClr val="accent4"/>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800" dirty="0"/>
          </a:p>
        </p:txBody>
      </p:sp>
      <p:sp>
        <p:nvSpPr>
          <p:cNvPr id="4" name="Rectangle 3">
            <a:extLst>
              <a:ext uri="{FF2B5EF4-FFF2-40B4-BE49-F238E27FC236}">
                <a16:creationId xmlns:a16="http://schemas.microsoft.com/office/drawing/2014/main" id="{4C3F5D2B-A461-4F42-87C9-14CC1665F0B5}"/>
              </a:ext>
            </a:extLst>
          </p:cNvPr>
          <p:cNvSpPr/>
          <p:nvPr userDrawn="1"/>
        </p:nvSpPr>
        <p:spPr>
          <a:xfrm rot="2700000">
            <a:off x="5457804" y="1006228"/>
            <a:ext cx="600115" cy="600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440AEDB2-BF13-8D4C-8765-D81A754F6523}"/>
              </a:ext>
            </a:extLst>
          </p:cNvPr>
          <p:cNvSpPr>
            <a:spLocks noGrp="1"/>
          </p:cNvSpPr>
          <p:nvPr>
            <p:ph type="body" sz="quarter" idx="11" hasCustomPrompt="1"/>
          </p:nvPr>
        </p:nvSpPr>
        <p:spPr>
          <a:xfrm>
            <a:off x="491148" y="2402864"/>
            <a:ext cx="10950575" cy="797536"/>
          </a:xfrm>
          <a:prstGeom prst="rect">
            <a:avLst/>
          </a:prstGeom>
        </p:spPr>
        <p:txBody>
          <a:bodyPr anchor="t"/>
          <a:lstStyle>
            <a:lvl1pPr marL="0" indent="0" algn="ctr">
              <a:buNone/>
              <a:defRPr sz="6000" b="1">
                <a:solidFill>
                  <a:schemeClr val="bg1"/>
                </a:solidFill>
              </a:defRPr>
            </a:lvl1pPr>
          </a:lstStyle>
          <a:p>
            <a:pPr lvl="0"/>
            <a:r>
              <a:rPr lang="en-US" dirty="0"/>
              <a:t>SECTION HEADER</a:t>
            </a:r>
          </a:p>
        </p:txBody>
      </p:sp>
    </p:spTree>
    <p:extLst>
      <p:ext uri="{BB962C8B-B14F-4D97-AF65-F5344CB8AC3E}">
        <p14:creationId xmlns:p14="http://schemas.microsoft.com/office/powerpoint/2010/main" val="2780241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44C85FA1-721B-1649-AADB-7B88D6AC7E22}"/>
              </a:ext>
            </a:extLst>
          </p:cNvPr>
          <p:cNvSpPr txBox="1">
            <a:spLocks/>
          </p:cNvSpPr>
          <p:nvPr userDrawn="1"/>
        </p:nvSpPr>
        <p:spPr>
          <a:xfrm>
            <a:off x="0" y="1306286"/>
            <a:ext cx="12191999" cy="5551714"/>
          </a:xfrm>
          <a:prstGeom prst="rect">
            <a:avLst/>
          </a:prstGeom>
          <a:solidFill>
            <a:schemeClr val="accent6"/>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800" dirty="0"/>
          </a:p>
        </p:txBody>
      </p:sp>
      <p:sp>
        <p:nvSpPr>
          <p:cNvPr id="4" name="Rectangle 3">
            <a:extLst>
              <a:ext uri="{FF2B5EF4-FFF2-40B4-BE49-F238E27FC236}">
                <a16:creationId xmlns:a16="http://schemas.microsoft.com/office/drawing/2014/main" id="{9DE2755F-9121-CD49-8CD3-C0439C3BC778}"/>
              </a:ext>
            </a:extLst>
          </p:cNvPr>
          <p:cNvSpPr/>
          <p:nvPr userDrawn="1"/>
        </p:nvSpPr>
        <p:spPr>
          <a:xfrm rot="2700000">
            <a:off x="5457804" y="1006228"/>
            <a:ext cx="600115" cy="600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69808343-DA57-4746-BFE6-C2F43C614449}"/>
              </a:ext>
            </a:extLst>
          </p:cNvPr>
          <p:cNvSpPr>
            <a:spLocks noGrp="1"/>
          </p:cNvSpPr>
          <p:nvPr>
            <p:ph type="body" sz="quarter" idx="11" hasCustomPrompt="1"/>
          </p:nvPr>
        </p:nvSpPr>
        <p:spPr>
          <a:xfrm>
            <a:off x="491148" y="2402864"/>
            <a:ext cx="10950575" cy="797536"/>
          </a:xfrm>
          <a:prstGeom prst="rect">
            <a:avLst/>
          </a:prstGeom>
        </p:spPr>
        <p:txBody>
          <a:bodyPr anchor="t"/>
          <a:lstStyle>
            <a:lvl1pPr marL="0" indent="0" algn="ctr">
              <a:buNone/>
              <a:defRPr sz="6000" b="1">
                <a:solidFill>
                  <a:schemeClr val="bg1"/>
                </a:solidFill>
              </a:defRPr>
            </a:lvl1pPr>
          </a:lstStyle>
          <a:p>
            <a:pPr lvl="0"/>
            <a:r>
              <a:rPr lang="en-US" dirty="0"/>
              <a:t>SECTION HEADER</a:t>
            </a:r>
          </a:p>
        </p:txBody>
      </p:sp>
    </p:spTree>
    <p:extLst>
      <p:ext uri="{BB962C8B-B14F-4D97-AF65-F5344CB8AC3E}">
        <p14:creationId xmlns:p14="http://schemas.microsoft.com/office/powerpoint/2010/main" val="249280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48E78FE5-110C-6D45-831C-3FB9C6BCA646}"/>
              </a:ext>
            </a:extLst>
          </p:cNvPr>
          <p:cNvSpPr txBox="1">
            <a:spLocks/>
          </p:cNvSpPr>
          <p:nvPr userDrawn="1"/>
        </p:nvSpPr>
        <p:spPr>
          <a:xfrm>
            <a:off x="0" y="1306286"/>
            <a:ext cx="12191999" cy="5551714"/>
          </a:xfrm>
          <a:prstGeom prst="rect">
            <a:avLst/>
          </a:prstGeom>
          <a:solidFill>
            <a:srgbClr val="CF603A"/>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800" dirty="0"/>
          </a:p>
        </p:txBody>
      </p:sp>
      <p:sp>
        <p:nvSpPr>
          <p:cNvPr id="4" name="Rectangle 3">
            <a:extLst>
              <a:ext uri="{FF2B5EF4-FFF2-40B4-BE49-F238E27FC236}">
                <a16:creationId xmlns:a16="http://schemas.microsoft.com/office/drawing/2014/main" id="{4C3F5D2B-A461-4F42-87C9-14CC1665F0B5}"/>
              </a:ext>
            </a:extLst>
          </p:cNvPr>
          <p:cNvSpPr/>
          <p:nvPr userDrawn="1"/>
        </p:nvSpPr>
        <p:spPr>
          <a:xfrm rot="2700000">
            <a:off x="5457804" y="1006228"/>
            <a:ext cx="600115" cy="600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440AEDB2-BF13-8D4C-8765-D81A754F6523}"/>
              </a:ext>
            </a:extLst>
          </p:cNvPr>
          <p:cNvSpPr>
            <a:spLocks noGrp="1"/>
          </p:cNvSpPr>
          <p:nvPr>
            <p:ph type="body" sz="quarter" idx="11" hasCustomPrompt="1"/>
          </p:nvPr>
        </p:nvSpPr>
        <p:spPr>
          <a:xfrm>
            <a:off x="491148" y="2402864"/>
            <a:ext cx="10950575" cy="797536"/>
          </a:xfrm>
          <a:prstGeom prst="rect">
            <a:avLst/>
          </a:prstGeom>
        </p:spPr>
        <p:txBody>
          <a:bodyPr anchor="t"/>
          <a:lstStyle>
            <a:lvl1pPr marL="0" indent="0" algn="ctr">
              <a:buNone/>
              <a:defRPr sz="6000" b="1">
                <a:solidFill>
                  <a:schemeClr val="bg1"/>
                </a:solidFill>
              </a:defRPr>
            </a:lvl1pPr>
          </a:lstStyle>
          <a:p>
            <a:pPr lvl="0"/>
            <a:r>
              <a:rPr lang="en-US" dirty="0"/>
              <a:t>SECTION HEADER</a:t>
            </a:r>
          </a:p>
        </p:txBody>
      </p:sp>
    </p:spTree>
    <p:extLst>
      <p:ext uri="{BB962C8B-B14F-4D97-AF65-F5344CB8AC3E}">
        <p14:creationId xmlns:p14="http://schemas.microsoft.com/office/powerpoint/2010/main" val="927140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48E78FE5-110C-6D45-831C-3FB9C6BCA646}"/>
              </a:ext>
            </a:extLst>
          </p:cNvPr>
          <p:cNvSpPr txBox="1">
            <a:spLocks/>
          </p:cNvSpPr>
          <p:nvPr userDrawn="1"/>
        </p:nvSpPr>
        <p:spPr>
          <a:xfrm>
            <a:off x="0" y="1306286"/>
            <a:ext cx="12191999" cy="5551714"/>
          </a:xfrm>
          <a:prstGeom prst="rect">
            <a:avLst/>
          </a:prstGeom>
          <a:solidFill>
            <a:schemeClr val="accent5"/>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800" dirty="0"/>
          </a:p>
        </p:txBody>
      </p:sp>
      <p:sp>
        <p:nvSpPr>
          <p:cNvPr id="4" name="Rectangle 3">
            <a:extLst>
              <a:ext uri="{FF2B5EF4-FFF2-40B4-BE49-F238E27FC236}">
                <a16:creationId xmlns:a16="http://schemas.microsoft.com/office/drawing/2014/main" id="{4C3F5D2B-A461-4F42-87C9-14CC1665F0B5}"/>
              </a:ext>
            </a:extLst>
          </p:cNvPr>
          <p:cNvSpPr/>
          <p:nvPr userDrawn="1"/>
        </p:nvSpPr>
        <p:spPr>
          <a:xfrm rot="2700000">
            <a:off x="5457804" y="1006228"/>
            <a:ext cx="600115" cy="600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440AEDB2-BF13-8D4C-8765-D81A754F6523}"/>
              </a:ext>
            </a:extLst>
          </p:cNvPr>
          <p:cNvSpPr>
            <a:spLocks noGrp="1"/>
          </p:cNvSpPr>
          <p:nvPr>
            <p:ph type="body" sz="quarter" idx="11" hasCustomPrompt="1"/>
          </p:nvPr>
        </p:nvSpPr>
        <p:spPr>
          <a:xfrm>
            <a:off x="491148" y="2402864"/>
            <a:ext cx="10950575" cy="797536"/>
          </a:xfrm>
          <a:prstGeom prst="rect">
            <a:avLst/>
          </a:prstGeom>
        </p:spPr>
        <p:txBody>
          <a:bodyPr anchor="t"/>
          <a:lstStyle>
            <a:lvl1pPr marL="0" indent="0" algn="ctr">
              <a:buNone/>
              <a:defRPr sz="6000" b="1">
                <a:solidFill>
                  <a:schemeClr val="bg1"/>
                </a:solidFill>
              </a:defRPr>
            </a:lvl1pPr>
          </a:lstStyle>
          <a:p>
            <a:pPr lvl="0"/>
            <a:r>
              <a:rPr lang="en-US" dirty="0"/>
              <a:t>SECTION HEADER</a:t>
            </a:r>
          </a:p>
        </p:txBody>
      </p:sp>
    </p:spTree>
    <p:extLst>
      <p:ext uri="{BB962C8B-B14F-4D97-AF65-F5344CB8AC3E}">
        <p14:creationId xmlns:p14="http://schemas.microsoft.com/office/powerpoint/2010/main" val="1258539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48E78FE5-110C-6D45-831C-3FB9C6BCA646}"/>
              </a:ext>
            </a:extLst>
          </p:cNvPr>
          <p:cNvSpPr txBox="1">
            <a:spLocks/>
          </p:cNvSpPr>
          <p:nvPr userDrawn="1"/>
        </p:nvSpPr>
        <p:spPr>
          <a:xfrm>
            <a:off x="0" y="1306286"/>
            <a:ext cx="12191999" cy="5551714"/>
          </a:xfrm>
          <a:prstGeom prst="rect">
            <a:avLst/>
          </a:prstGeom>
          <a:solidFill>
            <a:schemeClr val="tx2"/>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800" dirty="0"/>
          </a:p>
        </p:txBody>
      </p:sp>
      <p:sp>
        <p:nvSpPr>
          <p:cNvPr id="4" name="Rectangle 3">
            <a:extLst>
              <a:ext uri="{FF2B5EF4-FFF2-40B4-BE49-F238E27FC236}">
                <a16:creationId xmlns:a16="http://schemas.microsoft.com/office/drawing/2014/main" id="{4C3F5D2B-A461-4F42-87C9-14CC1665F0B5}"/>
              </a:ext>
            </a:extLst>
          </p:cNvPr>
          <p:cNvSpPr/>
          <p:nvPr userDrawn="1"/>
        </p:nvSpPr>
        <p:spPr>
          <a:xfrm rot="2700000">
            <a:off x="5457804" y="1006228"/>
            <a:ext cx="600115" cy="600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440AEDB2-BF13-8D4C-8765-D81A754F6523}"/>
              </a:ext>
            </a:extLst>
          </p:cNvPr>
          <p:cNvSpPr>
            <a:spLocks noGrp="1"/>
          </p:cNvSpPr>
          <p:nvPr>
            <p:ph type="body" sz="quarter" idx="11" hasCustomPrompt="1"/>
          </p:nvPr>
        </p:nvSpPr>
        <p:spPr>
          <a:xfrm>
            <a:off x="491148" y="2402864"/>
            <a:ext cx="10950575" cy="797536"/>
          </a:xfrm>
          <a:prstGeom prst="rect">
            <a:avLst/>
          </a:prstGeom>
        </p:spPr>
        <p:txBody>
          <a:bodyPr anchor="t"/>
          <a:lstStyle>
            <a:lvl1pPr marL="0" indent="0" algn="ctr">
              <a:buNone/>
              <a:defRPr sz="6000" b="1">
                <a:solidFill>
                  <a:schemeClr val="bg1"/>
                </a:solidFill>
              </a:defRPr>
            </a:lvl1pPr>
          </a:lstStyle>
          <a:p>
            <a:pPr lvl="0"/>
            <a:r>
              <a:rPr lang="en-US" dirty="0"/>
              <a:t>SECTION HEADER</a:t>
            </a:r>
          </a:p>
        </p:txBody>
      </p:sp>
    </p:spTree>
    <p:extLst>
      <p:ext uri="{BB962C8B-B14F-4D97-AF65-F5344CB8AC3E}">
        <p14:creationId xmlns:p14="http://schemas.microsoft.com/office/powerpoint/2010/main" val="2451530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accent2"/>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1E807E-1C18-FB48-9903-D557443E0B68}"/>
              </a:ext>
            </a:extLst>
          </p:cNvPr>
          <p:cNvSpPr>
            <a:spLocks noGrp="1"/>
          </p:cNvSpPr>
          <p:nvPr>
            <p:ph type="dt" sz="half" idx="10"/>
          </p:nvPr>
        </p:nvSpPr>
        <p:spPr/>
        <p:txBody>
          <a:bodyPr/>
          <a:lstStyle/>
          <a:p>
            <a:fld id="{2A10DA71-3E62-1B48-B760-30F9C0D94D27}" type="datetimeFigureOut">
              <a:rPr lang="en-US" smtClean="0"/>
              <a:t>1/18/24</a:t>
            </a:fld>
            <a:endParaRPr lang="en-US"/>
          </a:p>
        </p:txBody>
      </p:sp>
      <p:sp>
        <p:nvSpPr>
          <p:cNvPr id="10" name="Text Placeholder 5">
            <a:extLst>
              <a:ext uri="{FF2B5EF4-FFF2-40B4-BE49-F238E27FC236}">
                <a16:creationId xmlns:a16="http://schemas.microsoft.com/office/drawing/2014/main" id="{71F04B3D-8FD5-D14E-A93D-470145083F42}"/>
              </a:ext>
            </a:extLst>
          </p:cNvPr>
          <p:cNvSpPr>
            <a:spLocks noGrp="1"/>
          </p:cNvSpPr>
          <p:nvPr>
            <p:ph type="body" sz="quarter" idx="11" hasCustomPrompt="1"/>
          </p:nvPr>
        </p:nvSpPr>
        <p:spPr>
          <a:xfrm>
            <a:off x="1241425" y="2062895"/>
            <a:ext cx="10950575" cy="797536"/>
          </a:xfrm>
          <a:prstGeom prst="rect">
            <a:avLst/>
          </a:prstGeom>
        </p:spPr>
        <p:txBody>
          <a:bodyPr anchor="t"/>
          <a:lstStyle>
            <a:lvl1pPr marL="0" indent="0">
              <a:buNone/>
              <a:defRPr sz="6000" b="1">
                <a:solidFill>
                  <a:schemeClr val="bg1"/>
                </a:solidFill>
              </a:defRPr>
            </a:lvl1pPr>
          </a:lstStyle>
          <a:p>
            <a:pPr lvl="0"/>
            <a:r>
              <a:rPr lang="en-US" dirty="0"/>
              <a:t>SECTION HEADER</a:t>
            </a:r>
          </a:p>
        </p:txBody>
      </p:sp>
      <p:cxnSp>
        <p:nvCxnSpPr>
          <p:cNvPr id="11" name="Straight Connector 10">
            <a:extLst>
              <a:ext uri="{FF2B5EF4-FFF2-40B4-BE49-F238E27FC236}">
                <a16:creationId xmlns:a16="http://schemas.microsoft.com/office/drawing/2014/main" id="{5096C060-26D6-E549-B641-C1BC468407CD}"/>
              </a:ext>
            </a:extLst>
          </p:cNvPr>
          <p:cNvCxnSpPr>
            <a:cxnSpLocks/>
          </p:cNvCxnSpPr>
          <p:nvPr userDrawn="1"/>
        </p:nvCxnSpPr>
        <p:spPr>
          <a:xfrm>
            <a:off x="1101969" y="2062895"/>
            <a:ext cx="0" cy="1981566"/>
          </a:xfrm>
          <a:prstGeom prst="line">
            <a:avLst/>
          </a:prstGeom>
          <a:ln w="412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952DABC9-72F6-9A4F-A486-811F2875BC0F}"/>
              </a:ext>
            </a:extLst>
          </p:cNvPr>
          <p:cNvSpPr>
            <a:spLocks noGrp="1"/>
          </p:cNvSpPr>
          <p:nvPr>
            <p:ph type="body" sz="quarter" idx="12" hasCustomPrompt="1"/>
          </p:nvPr>
        </p:nvSpPr>
        <p:spPr>
          <a:xfrm>
            <a:off x="1241425" y="3053678"/>
            <a:ext cx="10950575" cy="797536"/>
          </a:xfrm>
          <a:prstGeom prst="rect">
            <a:avLst/>
          </a:prstGeom>
        </p:spPr>
        <p:txBody>
          <a:bodyPr anchor="t"/>
          <a:lstStyle>
            <a:lvl1pPr marL="0" indent="0">
              <a:buNone/>
              <a:defRPr sz="2800" b="0">
                <a:solidFill>
                  <a:schemeClr val="accent3"/>
                </a:solidFill>
              </a:defRPr>
            </a:lvl1pPr>
          </a:lstStyle>
          <a:p>
            <a:pPr lvl="0"/>
            <a:r>
              <a:rPr lang="en-US" dirty="0"/>
              <a:t>Optional Sub-Header</a:t>
            </a:r>
          </a:p>
        </p:txBody>
      </p:sp>
      <p:pic>
        <p:nvPicPr>
          <p:cNvPr id="6" name="Picture 5">
            <a:extLst>
              <a:ext uri="{FF2B5EF4-FFF2-40B4-BE49-F238E27FC236}">
                <a16:creationId xmlns:a16="http://schemas.microsoft.com/office/drawing/2014/main" id="{7A848CF5-4554-AC41-A56A-804EFE8060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72800" y="6349499"/>
            <a:ext cx="1008184" cy="371976"/>
          </a:xfrm>
          <a:prstGeom prst="rect">
            <a:avLst/>
          </a:prstGeom>
        </p:spPr>
      </p:pic>
    </p:spTree>
    <p:extLst>
      <p:ext uri="{BB962C8B-B14F-4D97-AF65-F5344CB8AC3E}">
        <p14:creationId xmlns:p14="http://schemas.microsoft.com/office/powerpoint/2010/main" val="790632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Content Placeholder 19">
            <a:extLst>
              <a:ext uri="{FF2B5EF4-FFF2-40B4-BE49-F238E27FC236}">
                <a16:creationId xmlns:a16="http://schemas.microsoft.com/office/drawing/2014/main" id="{1A32F67C-BC04-CF47-BBFD-96CB439A68A6}"/>
              </a:ext>
            </a:extLst>
          </p:cNvPr>
          <p:cNvSpPr>
            <a:spLocks noGrp="1"/>
          </p:cNvSpPr>
          <p:nvPr>
            <p:ph sz="quarter" idx="11" hasCustomPrompt="1"/>
          </p:nvPr>
        </p:nvSpPr>
        <p:spPr>
          <a:xfrm>
            <a:off x="609601" y="1295400"/>
            <a:ext cx="10972800" cy="4622800"/>
          </a:xfrm>
          <a:prstGeom prst="rect">
            <a:avLst/>
          </a:prstGeom>
        </p:spPr>
        <p:txBody>
          <a:bodyPr lIns="457200"/>
          <a:lstStyle>
            <a:lvl1pPr marL="0" marR="0" indent="0" algn="l" defTabSz="914377" rtl="0" eaLnBrk="1" fontAlgn="auto" latinLnBrk="0" hangingPunct="1">
              <a:lnSpc>
                <a:spcPct val="95000"/>
              </a:lnSpc>
              <a:spcBef>
                <a:spcPts val="2000"/>
              </a:spcBef>
              <a:spcAft>
                <a:spcPts val="0"/>
              </a:spcAft>
              <a:buClr>
                <a:schemeClr val="tx2"/>
              </a:buClr>
              <a:buSzTx/>
              <a:buFontTx/>
              <a:buNone/>
              <a:tabLst/>
              <a:defRPr lang="en-US" sz="2667" baseline="0" smtClean="0">
                <a:effectLst/>
                <a:latin typeface="Trebuchet MS" charset="0"/>
                <a:ea typeface="Trebuchet MS" charset="0"/>
                <a:cs typeface="Trebuchet MS" charset="0"/>
              </a:defRPr>
            </a:lvl1pPr>
          </a:lstStyle>
          <a:p>
            <a:r>
              <a:rPr lang="en-US" dirty="0">
                <a:solidFill>
                  <a:srgbClr val="787878"/>
                </a:solidFill>
                <a:effectLst/>
                <a:latin typeface="Helvetica" charset="0"/>
              </a:rPr>
              <a:t>Click to add text</a:t>
            </a:r>
          </a:p>
        </p:txBody>
      </p:sp>
      <p:sp>
        <p:nvSpPr>
          <p:cNvPr id="4" name="Text Placeholder 4">
            <a:extLst>
              <a:ext uri="{FF2B5EF4-FFF2-40B4-BE49-F238E27FC236}">
                <a16:creationId xmlns:a16="http://schemas.microsoft.com/office/drawing/2014/main" id="{C804EDD0-4548-A040-91D6-4B269C92EE7E}"/>
              </a:ext>
            </a:extLst>
          </p:cNvPr>
          <p:cNvSpPr>
            <a:spLocks noGrp="1"/>
          </p:cNvSpPr>
          <p:nvPr>
            <p:ph type="body" sz="quarter" idx="13" hasCustomPrompt="1"/>
          </p:nvPr>
        </p:nvSpPr>
        <p:spPr>
          <a:xfrm>
            <a:off x="0" y="0"/>
            <a:ext cx="12192000" cy="584351"/>
          </a:xfrm>
          <a:prstGeom prst="rect">
            <a:avLst/>
          </a:prstGeom>
          <a:solidFill>
            <a:schemeClr val="accent2"/>
          </a:solidFill>
          <a:ln>
            <a:noFill/>
          </a:ln>
        </p:spPr>
        <p:txBody>
          <a:bodyPr lIns="457200" tIns="0" bIns="18288" anchor="b" anchorCtr="0"/>
          <a:lstStyle>
            <a:lvl1pPr marL="0" indent="0" algn="l">
              <a:lnSpc>
                <a:spcPct val="100000"/>
              </a:lnSpc>
              <a:spcBef>
                <a:spcPts val="0"/>
              </a:spcBef>
              <a:buFontTx/>
              <a:buNone/>
              <a:defRPr sz="3200" baseline="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r>
              <a:rPr lang="en-US" dirty="0"/>
              <a:t>CLICK TO ADD TEXT</a:t>
            </a:r>
          </a:p>
        </p:txBody>
      </p:sp>
    </p:spTree>
    <p:extLst>
      <p:ext uri="{BB962C8B-B14F-4D97-AF65-F5344CB8AC3E}">
        <p14:creationId xmlns:p14="http://schemas.microsoft.com/office/powerpoint/2010/main" val="3515155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51DE5B99-BFA0-5E4F-8E3D-8E4E3CF5FE43}"/>
              </a:ext>
            </a:extLst>
          </p:cNvPr>
          <p:cNvSpPr>
            <a:spLocks noGrp="1"/>
          </p:cNvSpPr>
          <p:nvPr>
            <p:ph sz="quarter" idx="14"/>
          </p:nvPr>
        </p:nvSpPr>
        <p:spPr>
          <a:xfrm>
            <a:off x="609602" y="1803400"/>
            <a:ext cx="5029199" cy="1981200"/>
          </a:xfrm>
          <a:prstGeom prst="rect">
            <a:avLst/>
          </a:prstGeom>
        </p:spPr>
        <p:txBody>
          <a:bodyPr/>
          <a:lstStyle>
            <a:lvl1pPr marL="0" indent="0">
              <a:lnSpc>
                <a:spcPct val="110000"/>
              </a:lnSpc>
              <a:spcBef>
                <a:spcPts val="1600"/>
              </a:spcBef>
              <a:buNone/>
              <a:defRPr sz="1867"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vl2pPr marL="154513" indent="-154513">
              <a:lnSpc>
                <a:spcPct val="110000"/>
              </a:lnSpc>
              <a:tabLst/>
              <a:defRPr sz="1333">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416DC90-145D-8E4A-8385-190D6DF61450}"/>
              </a:ext>
            </a:extLst>
          </p:cNvPr>
          <p:cNvSpPr>
            <a:spLocks noGrp="1"/>
          </p:cNvSpPr>
          <p:nvPr>
            <p:ph sz="quarter" idx="15"/>
          </p:nvPr>
        </p:nvSpPr>
        <p:spPr>
          <a:xfrm>
            <a:off x="6553200" y="1811867"/>
            <a:ext cx="5029200" cy="1972733"/>
          </a:xfrm>
          <a:prstGeom prst="rect">
            <a:avLst/>
          </a:prstGeom>
        </p:spPr>
        <p:txBody>
          <a:bodyPr/>
          <a:lstStyle>
            <a:lvl1pPr marL="0" indent="0">
              <a:lnSpc>
                <a:spcPct val="110000"/>
              </a:lnSpc>
              <a:spcBef>
                <a:spcPts val="1600"/>
              </a:spcBef>
              <a:buNone/>
              <a:defRPr sz="1867"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vl2pPr marL="154513" indent="-154513">
              <a:lnSpc>
                <a:spcPct val="110000"/>
              </a:lnSpc>
              <a:tabLst/>
              <a:defRPr sz="1333">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a:t>Click to edit Master text styles</a:t>
            </a:r>
          </a:p>
          <a:p>
            <a:pPr lvl="1"/>
            <a:r>
              <a:rPr lang="en-US"/>
              <a:t>Second level</a:t>
            </a:r>
          </a:p>
        </p:txBody>
      </p:sp>
      <p:sp>
        <p:nvSpPr>
          <p:cNvPr id="5" name="Content Placeholder 3">
            <a:extLst>
              <a:ext uri="{FF2B5EF4-FFF2-40B4-BE49-F238E27FC236}">
                <a16:creationId xmlns:a16="http://schemas.microsoft.com/office/drawing/2014/main" id="{7AA1487F-A7F4-4746-98AF-6C3EF576374D}"/>
              </a:ext>
            </a:extLst>
          </p:cNvPr>
          <p:cNvSpPr>
            <a:spLocks noGrp="1"/>
          </p:cNvSpPr>
          <p:nvPr>
            <p:ph sz="quarter" idx="16"/>
          </p:nvPr>
        </p:nvSpPr>
        <p:spPr>
          <a:xfrm>
            <a:off x="609600" y="3987800"/>
            <a:ext cx="5029199" cy="1933787"/>
          </a:xfrm>
          <a:prstGeom prst="rect">
            <a:avLst/>
          </a:prstGeom>
        </p:spPr>
        <p:txBody>
          <a:bodyPr/>
          <a:lstStyle>
            <a:lvl1pPr marL="0" indent="0">
              <a:lnSpc>
                <a:spcPct val="110000"/>
              </a:lnSpc>
              <a:spcBef>
                <a:spcPts val="1600"/>
              </a:spcBef>
              <a:buNone/>
              <a:defRPr sz="1867"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vl2pPr marL="154513" indent="-154513">
              <a:lnSpc>
                <a:spcPct val="110000"/>
              </a:lnSpc>
              <a:tabLst/>
              <a:defRPr sz="1333">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a:t>Click to edit Master text styles</a:t>
            </a:r>
          </a:p>
          <a:p>
            <a:pPr lvl="1"/>
            <a:r>
              <a:rPr lang="en-US"/>
              <a:t>Second level</a:t>
            </a:r>
          </a:p>
        </p:txBody>
      </p:sp>
      <p:sp>
        <p:nvSpPr>
          <p:cNvPr id="6" name="Content Placeholder 3">
            <a:extLst>
              <a:ext uri="{FF2B5EF4-FFF2-40B4-BE49-F238E27FC236}">
                <a16:creationId xmlns:a16="http://schemas.microsoft.com/office/drawing/2014/main" id="{C63B922F-5639-E447-9B5B-81A65DEB3F00}"/>
              </a:ext>
            </a:extLst>
          </p:cNvPr>
          <p:cNvSpPr>
            <a:spLocks noGrp="1"/>
          </p:cNvSpPr>
          <p:nvPr>
            <p:ph sz="quarter" idx="17"/>
          </p:nvPr>
        </p:nvSpPr>
        <p:spPr>
          <a:xfrm>
            <a:off x="6553200" y="3987800"/>
            <a:ext cx="5029200" cy="1933787"/>
          </a:xfrm>
          <a:prstGeom prst="rect">
            <a:avLst/>
          </a:prstGeom>
        </p:spPr>
        <p:txBody>
          <a:bodyPr/>
          <a:lstStyle>
            <a:lvl1pPr marL="0" indent="0">
              <a:lnSpc>
                <a:spcPct val="110000"/>
              </a:lnSpc>
              <a:spcBef>
                <a:spcPts val="1600"/>
              </a:spcBef>
              <a:buNone/>
              <a:defRPr sz="1867"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vl2pPr marL="154513" indent="-154513">
              <a:lnSpc>
                <a:spcPct val="110000"/>
              </a:lnSpc>
              <a:tabLst/>
              <a:defRPr sz="1333">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82483418-0BE1-B24F-9588-282BD1BD9F7F}"/>
              </a:ext>
            </a:extLst>
          </p:cNvPr>
          <p:cNvSpPr>
            <a:spLocks noGrp="1"/>
          </p:cNvSpPr>
          <p:nvPr>
            <p:ph type="body" sz="quarter" idx="13" hasCustomPrompt="1"/>
          </p:nvPr>
        </p:nvSpPr>
        <p:spPr>
          <a:xfrm>
            <a:off x="0" y="0"/>
            <a:ext cx="12192000" cy="584351"/>
          </a:xfrm>
          <a:prstGeom prst="rect">
            <a:avLst/>
          </a:prstGeom>
          <a:solidFill>
            <a:schemeClr val="accent1"/>
          </a:solidFill>
          <a:ln>
            <a:noFill/>
          </a:ln>
        </p:spPr>
        <p:txBody>
          <a:bodyPr lIns="457200" tIns="0" bIns="18288" anchor="b" anchorCtr="0"/>
          <a:lstStyle>
            <a:lvl1pPr marL="0" indent="0" algn="l">
              <a:lnSpc>
                <a:spcPct val="100000"/>
              </a:lnSpc>
              <a:spcBef>
                <a:spcPts val="0"/>
              </a:spcBef>
              <a:buFontTx/>
              <a:buNone/>
              <a:defRPr sz="3200" baseline="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r>
              <a:rPr lang="en-US" dirty="0"/>
              <a:t>CLICK TO ADD TEXT</a:t>
            </a:r>
          </a:p>
        </p:txBody>
      </p:sp>
    </p:spTree>
    <p:extLst>
      <p:ext uri="{BB962C8B-B14F-4D97-AF65-F5344CB8AC3E}">
        <p14:creationId xmlns:p14="http://schemas.microsoft.com/office/powerpoint/2010/main" val="882709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R_3">
    <p:spTree>
      <p:nvGrpSpPr>
        <p:cNvPr id="1" name=""/>
        <p:cNvGrpSpPr/>
        <p:nvPr/>
      </p:nvGrpSpPr>
      <p:grpSpPr>
        <a:xfrm>
          <a:off x="0" y="0"/>
          <a:ext cx="0" cy="0"/>
          <a:chOff x="0" y="0"/>
          <a:chExt cx="0" cy="0"/>
        </a:xfrm>
      </p:grpSpPr>
      <p:sp>
        <p:nvSpPr>
          <p:cNvPr id="12" name="Content Placeholder 3"/>
          <p:cNvSpPr>
            <a:spLocks noGrp="1"/>
          </p:cNvSpPr>
          <p:nvPr>
            <p:ph sz="quarter" idx="15"/>
          </p:nvPr>
        </p:nvSpPr>
        <p:spPr>
          <a:xfrm>
            <a:off x="8228753" y="1803400"/>
            <a:ext cx="3351849" cy="4114800"/>
          </a:xfrm>
          <a:prstGeom prst="rect">
            <a:avLst/>
          </a:prstGeom>
        </p:spPr>
        <p:txBody>
          <a:bodyPr/>
          <a:lstStyle>
            <a:lvl1pPr marL="0" indent="0">
              <a:lnSpc>
                <a:spcPct val="110000"/>
              </a:lnSpc>
              <a:spcBef>
                <a:spcPts val="1600"/>
              </a:spcBef>
              <a:buNone/>
              <a:defRPr sz="1867" b="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defRPr>
            </a:lvl1pPr>
            <a:lvl2pPr marL="154513" indent="-154513">
              <a:lnSpc>
                <a:spcPct val="110000"/>
              </a:lnSpc>
              <a:tabLst/>
              <a:defRPr sz="1333">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a:t>Click to edit Master text styles</a:t>
            </a:r>
          </a:p>
          <a:p>
            <a:pPr lvl="1"/>
            <a:r>
              <a:rPr lang="en-US"/>
              <a:t>Second level</a:t>
            </a:r>
          </a:p>
        </p:txBody>
      </p:sp>
      <p:sp>
        <p:nvSpPr>
          <p:cNvPr id="4" name="Content Placeholder 3"/>
          <p:cNvSpPr>
            <a:spLocks noGrp="1"/>
          </p:cNvSpPr>
          <p:nvPr>
            <p:ph sz="quarter" idx="14"/>
          </p:nvPr>
        </p:nvSpPr>
        <p:spPr>
          <a:xfrm>
            <a:off x="609603" y="1803400"/>
            <a:ext cx="3352800" cy="4114800"/>
          </a:xfrm>
          <a:prstGeom prst="rect">
            <a:avLst/>
          </a:prstGeom>
        </p:spPr>
        <p:txBody>
          <a:bodyPr/>
          <a:lstStyle>
            <a:lvl1pPr marL="0" indent="0">
              <a:lnSpc>
                <a:spcPct val="110000"/>
              </a:lnSpc>
              <a:spcBef>
                <a:spcPts val="1600"/>
              </a:spcBef>
              <a:buNone/>
              <a:defRPr sz="1867" b="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defRPr>
            </a:lvl1pPr>
            <a:lvl2pPr marL="154513" indent="-154513">
              <a:lnSpc>
                <a:spcPct val="110000"/>
              </a:lnSpc>
              <a:tabLst/>
              <a:defRPr sz="1333">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a:t>Click to edit Master text styles</a:t>
            </a:r>
          </a:p>
          <a:p>
            <a:pPr lvl="1"/>
            <a:r>
              <a:rPr lang="en-US"/>
              <a:t>Second level</a:t>
            </a:r>
          </a:p>
        </p:txBody>
      </p:sp>
      <p:pic>
        <p:nvPicPr>
          <p:cNvPr id="25" name="Picture 2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8928" y="6055326"/>
            <a:ext cx="1498803" cy="475121"/>
          </a:xfrm>
          <a:prstGeom prst="rect">
            <a:avLst/>
          </a:prstGeom>
        </p:spPr>
      </p:pic>
      <p:sp>
        <p:nvSpPr>
          <p:cNvPr id="7" name="Content Placeholder 3"/>
          <p:cNvSpPr>
            <a:spLocks noGrp="1"/>
          </p:cNvSpPr>
          <p:nvPr>
            <p:ph sz="quarter" idx="16"/>
          </p:nvPr>
        </p:nvSpPr>
        <p:spPr>
          <a:xfrm>
            <a:off x="4419177" y="1818384"/>
            <a:ext cx="3352800" cy="4099816"/>
          </a:xfrm>
          <a:prstGeom prst="rect">
            <a:avLst/>
          </a:prstGeom>
        </p:spPr>
        <p:txBody>
          <a:bodyPr/>
          <a:lstStyle>
            <a:lvl1pPr marL="0" indent="0">
              <a:lnSpc>
                <a:spcPct val="110000"/>
              </a:lnSpc>
              <a:spcBef>
                <a:spcPts val="1600"/>
              </a:spcBef>
              <a:buNone/>
              <a:defRPr sz="1867" b="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defRPr>
            </a:lvl1pPr>
            <a:lvl2pPr marL="154513" indent="-154513">
              <a:lnSpc>
                <a:spcPct val="110000"/>
              </a:lnSpc>
              <a:tabLst/>
              <a:defRPr sz="1333">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a:t>Click to edit Master text styles</a:t>
            </a:r>
          </a:p>
          <a:p>
            <a:pPr lvl="1"/>
            <a:r>
              <a:rPr lang="en-US"/>
              <a:t>Second level</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58928" y="6055326"/>
            <a:ext cx="1498803" cy="475121"/>
          </a:xfrm>
          <a:prstGeom prst="rect">
            <a:avLst/>
          </a:prstGeom>
        </p:spPr>
      </p:pic>
      <p:sp>
        <p:nvSpPr>
          <p:cNvPr id="11" name="Text Placeholder 4"/>
          <p:cNvSpPr>
            <a:spLocks noGrp="1"/>
          </p:cNvSpPr>
          <p:nvPr>
            <p:ph type="body" sz="quarter" idx="13" hasCustomPrompt="1"/>
          </p:nvPr>
        </p:nvSpPr>
        <p:spPr>
          <a:xfrm>
            <a:off x="0" y="0"/>
            <a:ext cx="12192000" cy="584351"/>
          </a:xfrm>
          <a:prstGeom prst="rect">
            <a:avLst/>
          </a:prstGeom>
          <a:solidFill>
            <a:schemeClr val="accent4"/>
          </a:solidFill>
          <a:ln>
            <a:noFill/>
          </a:ln>
        </p:spPr>
        <p:txBody>
          <a:bodyPr lIns="457200" tIns="0" bIns="18288" anchor="b" anchorCtr="0"/>
          <a:lstStyle>
            <a:lvl1pPr marL="0" indent="0" algn="l">
              <a:lnSpc>
                <a:spcPct val="100000"/>
              </a:lnSpc>
              <a:spcBef>
                <a:spcPts val="0"/>
              </a:spcBef>
              <a:buFontTx/>
              <a:buNone/>
              <a:defRPr sz="3200" baseline="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r>
              <a:rPr lang="en-US" dirty="0"/>
              <a:t>CLICK TO ADD TEXT</a:t>
            </a:r>
          </a:p>
        </p:txBody>
      </p:sp>
    </p:spTree>
    <p:extLst>
      <p:ext uri="{BB962C8B-B14F-4D97-AF65-F5344CB8AC3E}">
        <p14:creationId xmlns:p14="http://schemas.microsoft.com/office/powerpoint/2010/main" val="30584915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852">
          <p15:clr>
            <a:srgbClr val="FBAE40"/>
          </p15:clr>
        </p15:guide>
        <p15:guide id="4" orient="horz" pos="279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ales_3">
    <p:spTree>
      <p:nvGrpSpPr>
        <p:cNvPr id="1" name=""/>
        <p:cNvGrpSpPr/>
        <p:nvPr/>
      </p:nvGrpSpPr>
      <p:grpSpPr>
        <a:xfrm>
          <a:off x="0" y="0"/>
          <a:ext cx="0" cy="0"/>
          <a:chOff x="0" y="0"/>
          <a:chExt cx="0" cy="0"/>
        </a:xfrm>
      </p:grpSpPr>
      <p:sp>
        <p:nvSpPr>
          <p:cNvPr id="12" name="Content Placeholder 3"/>
          <p:cNvSpPr>
            <a:spLocks noGrp="1"/>
          </p:cNvSpPr>
          <p:nvPr>
            <p:ph sz="quarter" idx="15"/>
          </p:nvPr>
        </p:nvSpPr>
        <p:spPr>
          <a:xfrm>
            <a:off x="8228753" y="1803400"/>
            <a:ext cx="3351849" cy="4114800"/>
          </a:xfrm>
          <a:prstGeom prst="rect">
            <a:avLst/>
          </a:prstGeom>
        </p:spPr>
        <p:txBody>
          <a:bodyPr/>
          <a:lstStyle>
            <a:lvl1pPr marL="0" indent="0">
              <a:lnSpc>
                <a:spcPct val="110000"/>
              </a:lnSpc>
              <a:spcBef>
                <a:spcPts val="1600"/>
              </a:spcBef>
              <a:buNone/>
              <a:defRPr sz="1867" b="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defRPr>
            </a:lvl1pPr>
            <a:lvl2pPr marL="154513" indent="-154513">
              <a:lnSpc>
                <a:spcPct val="110000"/>
              </a:lnSpc>
              <a:tabLst/>
              <a:defRPr sz="1333">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a:t>Click to edit Master text styles</a:t>
            </a:r>
          </a:p>
          <a:p>
            <a:pPr lvl="1"/>
            <a:r>
              <a:rPr lang="en-US"/>
              <a:t>Second level</a:t>
            </a:r>
          </a:p>
        </p:txBody>
      </p:sp>
      <p:sp>
        <p:nvSpPr>
          <p:cNvPr id="4" name="Content Placeholder 3"/>
          <p:cNvSpPr>
            <a:spLocks noGrp="1"/>
          </p:cNvSpPr>
          <p:nvPr>
            <p:ph sz="quarter" idx="14"/>
          </p:nvPr>
        </p:nvSpPr>
        <p:spPr>
          <a:xfrm>
            <a:off x="609603" y="1803400"/>
            <a:ext cx="3352800" cy="4114800"/>
          </a:xfrm>
          <a:prstGeom prst="rect">
            <a:avLst/>
          </a:prstGeom>
        </p:spPr>
        <p:txBody>
          <a:bodyPr/>
          <a:lstStyle>
            <a:lvl1pPr marL="0" indent="0">
              <a:lnSpc>
                <a:spcPct val="110000"/>
              </a:lnSpc>
              <a:spcBef>
                <a:spcPts val="1600"/>
              </a:spcBef>
              <a:buNone/>
              <a:defRPr sz="1867" b="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defRPr>
            </a:lvl1pPr>
            <a:lvl2pPr marL="154513" indent="-154513">
              <a:lnSpc>
                <a:spcPct val="110000"/>
              </a:lnSpc>
              <a:tabLst/>
              <a:defRPr sz="1333">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a:t>Click to edit Master text styles</a:t>
            </a:r>
          </a:p>
          <a:p>
            <a:pPr lvl="1"/>
            <a:r>
              <a:rPr lang="en-US"/>
              <a:t>Second level</a:t>
            </a:r>
          </a:p>
        </p:txBody>
      </p:sp>
      <p:pic>
        <p:nvPicPr>
          <p:cNvPr id="25" name="Picture 2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8928" y="6055326"/>
            <a:ext cx="1498803" cy="475121"/>
          </a:xfrm>
          <a:prstGeom prst="rect">
            <a:avLst/>
          </a:prstGeom>
        </p:spPr>
      </p:pic>
      <p:sp>
        <p:nvSpPr>
          <p:cNvPr id="7" name="Content Placeholder 3"/>
          <p:cNvSpPr>
            <a:spLocks noGrp="1"/>
          </p:cNvSpPr>
          <p:nvPr>
            <p:ph sz="quarter" idx="16"/>
          </p:nvPr>
        </p:nvSpPr>
        <p:spPr>
          <a:xfrm>
            <a:off x="4419177" y="1818384"/>
            <a:ext cx="3352800" cy="4099816"/>
          </a:xfrm>
          <a:prstGeom prst="rect">
            <a:avLst/>
          </a:prstGeom>
        </p:spPr>
        <p:txBody>
          <a:bodyPr/>
          <a:lstStyle>
            <a:lvl1pPr marL="0" indent="0">
              <a:lnSpc>
                <a:spcPct val="110000"/>
              </a:lnSpc>
              <a:spcBef>
                <a:spcPts val="1600"/>
              </a:spcBef>
              <a:buNone/>
              <a:defRPr sz="1867" b="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defRPr>
            </a:lvl1pPr>
            <a:lvl2pPr marL="154513" indent="-154513">
              <a:lnSpc>
                <a:spcPct val="110000"/>
              </a:lnSpc>
              <a:tabLst/>
              <a:defRPr sz="1333">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a:t>Click to edit Master text styles</a:t>
            </a:r>
          </a:p>
          <a:p>
            <a:pPr lvl="1"/>
            <a:r>
              <a:rPr lang="en-US"/>
              <a:t>Second level</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58928" y="6055326"/>
            <a:ext cx="1498803" cy="475121"/>
          </a:xfrm>
          <a:prstGeom prst="rect">
            <a:avLst/>
          </a:prstGeom>
        </p:spPr>
      </p:pic>
      <p:sp>
        <p:nvSpPr>
          <p:cNvPr id="11" name="Text Placeholder 4"/>
          <p:cNvSpPr>
            <a:spLocks noGrp="1"/>
          </p:cNvSpPr>
          <p:nvPr>
            <p:ph type="body" sz="quarter" idx="13" hasCustomPrompt="1"/>
          </p:nvPr>
        </p:nvSpPr>
        <p:spPr>
          <a:xfrm>
            <a:off x="0" y="0"/>
            <a:ext cx="12192000" cy="584351"/>
          </a:xfrm>
          <a:prstGeom prst="rect">
            <a:avLst/>
          </a:prstGeom>
          <a:solidFill>
            <a:schemeClr val="accent6"/>
          </a:solidFill>
          <a:ln>
            <a:noFill/>
          </a:ln>
        </p:spPr>
        <p:txBody>
          <a:bodyPr lIns="457200" tIns="0" bIns="18288" anchor="b" anchorCtr="0"/>
          <a:lstStyle>
            <a:lvl1pPr marL="0" indent="0" algn="l">
              <a:lnSpc>
                <a:spcPct val="100000"/>
              </a:lnSpc>
              <a:spcBef>
                <a:spcPts val="0"/>
              </a:spcBef>
              <a:buFontTx/>
              <a:buNone/>
              <a:defRPr sz="3200" baseline="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r>
              <a:rPr lang="en-US" dirty="0"/>
              <a:t>CLICK TO ADD TEXT</a:t>
            </a:r>
          </a:p>
        </p:txBody>
      </p:sp>
    </p:spTree>
    <p:extLst>
      <p:ext uri="{BB962C8B-B14F-4D97-AF65-F5344CB8AC3E}">
        <p14:creationId xmlns:p14="http://schemas.microsoft.com/office/powerpoint/2010/main" val="354344653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852">
          <p15:clr>
            <a:srgbClr val="FBAE40"/>
          </p15:clr>
        </p15:guide>
        <p15:guide id="4" orient="horz" pos="279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rketing_3">
    <p:spTree>
      <p:nvGrpSpPr>
        <p:cNvPr id="1" name=""/>
        <p:cNvGrpSpPr/>
        <p:nvPr/>
      </p:nvGrpSpPr>
      <p:grpSpPr>
        <a:xfrm>
          <a:off x="0" y="0"/>
          <a:ext cx="0" cy="0"/>
          <a:chOff x="0" y="0"/>
          <a:chExt cx="0" cy="0"/>
        </a:xfrm>
      </p:grpSpPr>
      <p:sp>
        <p:nvSpPr>
          <p:cNvPr id="12" name="Content Placeholder 3"/>
          <p:cNvSpPr>
            <a:spLocks noGrp="1"/>
          </p:cNvSpPr>
          <p:nvPr>
            <p:ph sz="quarter" idx="15"/>
          </p:nvPr>
        </p:nvSpPr>
        <p:spPr>
          <a:xfrm>
            <a:off x="8228753" y="1803400"/>
            <a:ext cx="3351849" cy="4114800"/>
          </a:xfrm>
          <a:prstGeom prst="rect">
            <a:avLst/>
          </a:prstGeom>
        </p:spPr>
        <p:txBody>
          <a:bodyPr/>
          <a:lstStyle>
            <a:lvl1pPr marL="0" indent="0">
              <a:lnSpc>
                <a:spcPct val="110000"/>
              </a:lnSpc>
              <a:spcBef>
                <a:spcPts val="1600"/>
              </a:spcBef>
              <a:buNone/>
              <a:defRPr sz="1867" b="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defRPr>
            </a:lvl1pPr>
            <a:lvl2pPr marL="154513" indent="-154513">
              <a:lnSpc>
                <a:spcPct val="110000"/>
              </a:lnSpc>
              <a:tabLst/>
              <a:defRPr sz="1333">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a:t>Click to edit Master text styles</a:t>
            </a:r>
          </a:p>
          <a:p>
            <a:pPr lvl="1"/>
            <a:r>
              <a:rPr lang="en-US"/>
              <a:t>Second level</a:t>
            </a:r>
          </a:p>
        </p:txBody>
      </p:sp>
      <p:sp>
        <p:nvSpPr>
          <p:cNvPr id="4" name="Content Placeholder 3"/>
          <p:cNvSpPr>
            <a:spLocks noGrp="1"/>
          </p:cNvSpPr>
          <p:nvPr>
            <p:ph sz="quarter" idx="14"/>
          </p:nvPr>
        </p:nvSpPr>
        <p:spPr>
          <a:xfrm>
            <a:off x="609603" y="1803400"/>
            <a:ext cx="3352800" cy="4114800"/>
          </a:xfrm>
          <a:prstGeom prst="rect">
            <a:avLst/>
          </a:prstGeom>
        </p:spPr>
        <p:txBody>
          <a:bodyPr/>
          <a:lstStyle>
            <a:lvl1pPr marL="0" indent="0">
              <a:lnSpc>
                <a:spcPct val="110000"/>
              </a:lnSpc>
              <a:spcBef>
                <a:spcPts val="1600"/>
              </a:spcBef>
              <a:buNone/>
              <a:defRPr sz="1867" b="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defRPr>
            </a:lvl1pPr>
            <a:lvl2pPr marL="154513" indent="-154513">
              <a:lnSpc>
                <a:spcPct val="110000"/>
              </a:lnSpc>
              <a:tabLst/>
              <a:defRPr sz="1333">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a:t>Click to edit Master text styles</a:t>
            </a:r>
          </a:p>
          <a:p>
            <a:pPr lvl="1"/>
            <a:r>
              <a:rPr lang="en-US"/>
              <a:t>Second level</a:t>
            </a:r>
          </a:p>
        </p:txBody>
      </p:sp>
      <p:pic>
        <p:nvPicPr>
          <p:cNvPr id="25" name="Picture 2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8928" y="6055326"/>
            <a:ext cx="1498803" cy="475121"/>
          </a:xfrm>
          <a:prstGeom prst="rect">
            <a:avLst/>
          </a:prstGeom>
        </p:spPr>
      </p:pic>
      <p:sp>
        <p:nvSpPr>
          <p:cNvPr id="7" name="Content Placeholder 3"/>
          <p:cNvSpPr>
            <a:spLocks noGrp="1"/>
          </p:cNvSpPr>
          <p:nvPr>
            <p:ph sz="quarter" idx="16"/>
          </p:nvPr>
        </p:nvSpPr>
        <p:spPr>
          <a:xfrm>
            <a:off x="4419177" y="1818384"/>
            <a:ext cx="3352800" cy="4099816"/>
          </a:xfrm>
          <a:prstGeom prst="rect">
            <a:avLst/>
          </a:prstGeom>
        </p:spPr>
        <p:txBody>
          <a:bodyPr/>
          <a:lstStyle>
            <a:lvl1pPr marL="0" indent="0">
              <a:lnSpc>
                <a:spcPct val="110000"/>
              </a:lnSpc>
              <a:spcBef>
                <a:spcPts val="1600"/>
              </a:spcBef>
              <a:buNone/>
              <a:defRPr sz="1867" b="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defRPr>
            </a:lvl1pPr>
            <a:lvl2pPr marL="154513" indent="-154513">
              <a:lnSpc>
                <a:spcPct val="110000"/>
              </a:lnSpc>
              <a:tabLst/>
              <a:defRPr sz="1333">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a:t>Click to edit Master text styles</a:t>
            </a:r>
          </a:p>
          <a:p>
            <a:pPr lvl="1"/>
            <a:r>
              <a:rPr lang="en-US"/>
              <a:t>Second level</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58928" y="6055326"/>
            <a:ext cx="1498803" cy="475121"/>
          </a:xfrm>
          <a:prstGeom prst="rect">
            <a:avLst/>
          </a:prstGeom>
        </p:spPr>
      </p:pic>
      <p:sp>
        <p:nvSpPr>
          <p:cNvPr id="11" name="Text Placeholder 4"/>
          <p:cNvSpPr>
            <a:spLocks noGrp="1"/>
          </p:cNvSpPr>
          <p:nvPr>
            <p:ph type="body" sz="quarter" idx="13" hasCustomPrompt="1"/>
          </p:nvPr>
        </p:nvSpPr>
        <p:spPr>
          <a:xfrm>
            <a:off x="0" y="0"/>
            <a:ext cx="12192000" cy="584351"/>
          </a:xfrm>
          <a:prstGeom prst="rect">
            <a:avLst/>
          </a:prstGeom>
          <a:solidFill>
            <a:schemeClr val="accent5"/>
          </a:solidFill>
          <a:ln>
            <a:noFill/>
          </a:ln>
        </p:spPr>
        <p:txBody>
          <a:bodyPr lIns="457200" tIns="0" bIns="18288" anchor="b" anchorCtr="0"/>
          <a:lstStyle>
            <a:lvl1pPr marL="0" indent="0" algn="l">
              <a:lnSpc>
                <a:spcPct val="100000"/>
              </a:lnSpc>
              <a:spcBef>
                <a:spcPts val="0"/>
              </a:spcBef>
              <a:buFontTx/>
              <a:buNone/>
              <a:defRPr sz="3200" baseline="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r>
              <a:rPr lang="en-US" dirty="0"/>
              <a:t>CLICK TO ADD TEXT</a:t>
            </a:r>
          </a:p>
        </p:txBody>
      </p:sp>
    </p:spTree>
    <p:extLst>
      <p:ext uri="{BB962C8B-B14F-4D97-AF65-F5344CB8AC3E}">
        <p14:creationId xmlns:p14="http://schemas.microsoft.com/office/powerpoint/2010/main" val="241040800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852">
          <p15:clr>
            <a:srgbClr val="FBAE40"/>
          </p15:clr>
        </p15:guide>
        <p15:guide id="4" orient="horz" pos="279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E9CD25CA-F9FD-8C43-917A-0F5178ECE147}"/>
              </a:ext>
            </a:extLst>
          </p:cNvPr>
          <p:cNvSpPr>
            <a:spLocks noGrp="1"/>
          </p:cNvSpPr>
          <p:nvPr>
            <p:ph sz="quarter" idx="15"/>
          </p:nvPr>
        </p:nvSpPr>
        <p:spPr>
          <a:xfrm>
            <a:off x="8228753" y="1803400"/>
            <a:ext cx="3351849" cy="4114800"/>
          </a:xfrm>
          <a:prstGeom prst="rect">
            <a:avLst/>
          </a:prstGeom>
        </p:spPr>
        <p:txBody>
          <a:bodyPr/>
          <a:lstStyle>
            <a:lvl1pPr marL="0" indent="0">
              <a:lnSpc>
                <a:spcPct val="110000"/>
              </a:lnSpc>
              <a:spcBef>
                <a:spcPts val="1600"/>
              </a:spcBef>
              <a:buNone/>
              <a:defRPr sz="1867" b="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defRPr>
            </a:lvl1pPr>
            <a:lvl2pPr marL="154513" indent="-154513">
              <a:lnSpc>
                <a:spcPct val="110000"/>
              </a:lnSpc>
              <a:tabLst/>
              <a:defRPr sz="1333">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7E461D1B-B5C5-5D4C-99EF-1D51D6858F1D}"/>
              </a:ext>
            </a:extLst>
          </p:cNvPr>
          <p:cNvSpPr>
            <a:spLocks noGrp="1"/>
          </p:cNvSpPr>
          <p:nvPr>
            <p:ph sz="quarter" idx="14"/>
          </p:nvPr>
        </p:nvSpPr>
        <p:spPr>
          <a:xfrm>
            <a:off x="609603" y="1803400"/>
            <a:ext cx="3352800" cy="4114800"/>
          </a:xfrm>
          <a:prstGeom prst="rect">
            <a:avLst/>
          </a:prstGeom>
        </p:spPr>
        <p:txBody>
          <a:bodyPr/>
          <a:lstStyle>
            <a:lvl1pPr marL="0" indent="0">
              <a:lnSpc>
                <a:spcPct val="110000"/>
              </a:lnSpc>
              <a:spcBef>
                <a:spcPts val="1600"/>
              </a:spcBef>
              <a:buNone/>
              <a:defRPr sz="1867" b="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defRPr>
            </a:lvl1pPr>
            <a:lvl2pPr marL="154513" indent="-154513">
              <a:lnSpc>
                <a:spcPct val="110000"/>
              </a:lnSpc>
              <a:tabLst/>
              <a:defRPr sz="1333">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a:t>Click to edit Master text styles</a:t>
            </a:r>
          </a:p>
          <a:p>
            <a:pPr lvl="1"/>
            <a:r>
              <a:rPr lang="en-US"/>
              <a:t>Second level</a:t>
            </a:r>
          </a:p>
        </p:txBody>
      </p:sp>
      <p:sp>
        <p:nvSpPr>
          <p:cNvPr id="5" name="Content Placeholder 3">
            <a:extLst>
              <a:ext uri="{FF2B5EF4-FFF2-40B4-BE49-F238E27FC236}">
                <a16:creationId xmlns:a16="http://schemas.microsoft.com/office/drawing/2014/main" id="{7BA1668C-9CC0-5A4E-BCAB-C6DE60D73CFB}"/>
              </a:ext>
            </a:extLst>
          </p:cNvPr>
          <p:cNvSpPr>
            <a:spLocks noGrp="1"/>
          </p:cNvSpPr>
          <p:nvPr>
            <p:ph sz="quarter" idx="16"/>
          </p:nvPr>
        </p:nvSpPr>
        <p:spPr>
          <a:xfrm>
            <a:off x="4419177" y="1818384"/>
            <a:ext cx="3352800" cy="4099816"/>
          </a:xfrm>
          <a:prstGeom prst="rect">
            <a:avLst/>
          </a:prstGeom>
        </p:spPr>
        <p:txBody>
          <a:bodyPr/>
          <a:lstStyle>
            <a:lvl1pPr marL="0" indent="0">
              <a:lnSpc>
                <a:spcPct val="110000"/>
              </a:lnSpc>
              <a:spcBef>
                <a:spcPts val="1600"/>
              </a:spcBef>
              <a:buNone/>
              <a:defRPr sz="1867" b="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defRPr>
            </a:lvl1pPr>
            <a:lvl2pPr marL="154513" indent="-154513">
              <a:lnSpc>
                <a:spcPct val="110000"/>
              </a:lnSpc>
              <a:tabLst/>
              <a:defRPr sz="1333">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a:t>Click to edit Master text styles</a:t>
            </a:r>
          </a:p>
          <a:p>
            <a:pPr lvl="1"/>
            <a:r>
              <a:rPr lang="en-US"/>
              <a:t>Second level</a:t>
            </a:r>
          </a:p>
        </p:txBody>
      </p:sp>
      <p:sp>
        <p:nvSpPr>
          <p:cNvPr id="6" name="Text Placeholder 4">
            <a:extLst>
              <a:ext uri="{FF2B5EF4-FFF2-40B4-BE49-F238E27FC236}">
                <a16:creationId xmlns:a16="http://schemas.microsoft.com/office/drawing/2014/main" id="{BC383A75-8B09-144F-8685-A33CB981793C}"/>
              </a:ext>
            </a:extLst>
          </p:cNvPr>
          <p:cNvSpPr>
            <a:spLocks noGrp="1"/>
          </p:cNvSpPr>
          <p:nvPr>
            <p:ph type="body" sz="quarter" idx="13" hasCustomPrompt="1"/>
          </p:nvPr>
        </p:nvSpPr>
        <p:spPr>
          <a:xfrm>
            <a:off x="0" y="0"/>
            <a:ext cx="12192000" cy="584351"/>
          </a:xfrm>
          <a:prstGeom prst="rect">
            <a:avLst/>
          </a:prstGeom>
          <a:solidFill>
            <a:schemeClr val="tx2"/>
          </a:solidFill>
          <a:ln>
            <a:noFill/>
          </a:ln>
        </p:spPr>
        <p:txBody>
          <a:bodyPr lIns="457200" tIns="0" bIns="18288" anchor="b" anchorCtr="0"/>
          <a:lstStyle>
            <a:lvl1pPr marL="0" indent="0" algn="l">
              <a:lnSpc>
                <a:spcPct val="100000"/>
              </a:lnSpc>
              <a:spcBef>
                <a:spcPts val="0"/>
              </a:spcBef>
              <a:buFontTx/>
              <a:buNone/>
              <a:defRPr sz="3200" baseline="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r>
              <a:rPr lang="en-US" dirty="0"/>
              <a:t>CLICK TO ADD TEXT</a:t>
            </a:r>
          </a:p>
        </p:txBody>
      </p:sp>
    </p:spTree>
    <p:extLst>
      <p:ext uri="{BB962C8B-B14F-4D97-AF65-F5344CB8AC3E}">
        <p14:creationId xmlns:p14="http://schemas.microsoft.com/office/powerpoint/2010/main" val="1660824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Marketing_3">
    <p:spTree>
      <p:nvGrpSpPr>
        <p:cNvPr id="1" name=""/>
        <p:cNvGrpSpPr/>
        <p:nvPr/>
      </p:nvGrpSpPr>
      <p:grpSpPr>
        <a:xfrm>
          <a:off x="0" y="0"/>
          <a:ext cx="0" cy="0"/>
          <a:chOff x="0" y="0"/>
          <a:chExt cx="0" cy="0"/>
        </a:xfrm>
      </p:grpSpPr>
      <p:sp>
        <p:nvSpPr>
          <p:cNvPr id="32" name="Picture Placeholder 31"/>
          <p:cNvSpPr>
            <a:spLocks noGrp="1"/>
          </p:cNvSpPr>
          <p:nvPr>
            <p:ph type="pic" sz="quarter" idx="16"/>
          </p:nvPr>
        </p:nvSpPr>
        <p:spPr>
          <a:xfrm>
            <a:off x="751237" y="1231990"/>
            <a:ext cx="2565400" cy="2464095"/>
          </a:xfrm>
          <a:prstGeom prst="ellipse">
            <a:avLst/>
          </a:prstGeom>
          <a:ln w="28575" cmpd="sng">
            <a:solidFill>
              <a:schemeClr val="bg1">
                <a:lumMod val="50000"/>
              </a:schemeClr>
            </a:solidFill>
          </a:ln>
        </p:spPr>
        <p:txBody>
          <a:bodyPr/>
          <a:lstStyle/>
          <a:p>
            <a:endParaRPr lang="en-US"/>
          </a:p>
        </p:txBody>
      </p:sp>
      <p:sp>
        <p:nvSpPr>
          <p:cNvPr id="11" name="Text Placeholder 4"/>
          <p:cNvSpPr>
            <a:spLocks noGrp="1"/>
          </p:cNvSpPr>
          <p:nvPr>
            <p:ph type="body" sz="quarter" idx="13" hasCustomPrompt="1"/>
          </p:nvPr>
        </p:nvSpPr>
        <p:spPr>
          <a:xfrm>
            <a:off x="0" y="0"/>
            <a:ext cx="12192000" cy="584351"/>
          </a:xfrm>
          <a:prstGeom prst="rect">
            <a:avLst/>
          </a:prstGeom>
          <a:solidFill>
            <a:schemeClr val="accent5"/>
          </a:solidFill>
          <a:ln>
            <a:noFill/>
          </a:ln>
        </p:spPr>
        <p:txBody>
          <a:bodyPr lIns="457200" tIns="0" bIns="18288" anchor="b" anchorCtr="0"/>
          <a:lstStyle>
            <a:lvl1pPr marL="0" indent="0" algn="l">
              <a:lnSpc>
                <a:spcPct val="100000"/>
              </a:lnSpc>
              <a:spcBef>
                <a:spcPts val="0"/>
              </a:spcBef>
              <a:buFontTx/>
              <a:buNone/>
              <a:defRPr sz="3200" baseline="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r>
              <a:rPr lang="en-US" dirty="0"/>
              <a:t>2018 YTD PERFORMANCE HIGHLIGHTS</a:t>
            </a:r>
          </a:p>
        </p:txBody>
      </p:sp>
      <p:sp>
        <p:nvSpPr>
          <p:cNvPr id="40" name="Content Placeholder 3"/>
          <p:cNvSpPr>
            <a:spLocks noGrp="1"/>
          </p:cNvSpPr>
          <p:nvPr>
            <p:ph sz="quarter" idx="17" hasCustomPrompt="1"/>
          </p:nvPr>
        </p:nvSpPr>
        <p:spPr>
          <a:xfrm>
            <a:off x="385763" y="3811539"/>
            <a:ext cx="3323245" cy="984121"/>
          </a:xfrm>
          <a:prstGeom prst="rect">
            <a:avLst/>
          </a:prstGeom>
        </p:spPr>
        <p:txBody>
          <a:bodyPr/>
          <a:lstStyle>
            <a:lvl1pPr marL="0" indent="0" algn="ctr">
              <a:lnSpc>
                <a:spcPct val="110000"/>
              </a:lnSpc>
              <a:spcBef>
                <a:spcPts val="1600"/>
              </a:spcBef>
              <a:buNone/>
              <a:defRPr sz="1867" b="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nSpc>
                <a:spcPct val="110000"/>
              </a:lnSpc>
              <a:buNone/>
              <a:tabLst/>
              <a:defRPr sz="1333">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r>
              <a:rPr lang="en-US" sz="1400" dirty="0"/>
              <a:t>“Fill in this box with the text caption for the post“</a:t>
            </a:r>
          </a:p>
        </p:txBody>
      </p:sp>
      <p:sp>
        <p:nvSpPr>
          <p:cNvPr id="47" name="Text Placeholder 46"/>
          <p:cNvSpPr>
            <a:spLocks noGrp="1"/>
          </p:cNvSpPr>
          <p:nvPr>
            <p:ph type="body" sz="quarter" idx="23" hasCustomPrompt="1"/>
          </p:nvPr>
        </p:nvSpPr>
        <p:spPr>
          <a:xfrm>
            <a:off x="4747216" y="1172689"/>
            <a:ext cx="2565401" cy="2440974"/>
          </a:xfrm>
          <a:prstGeom prst="ellipse">
            <a:avLst/>
          </a:prstGeom>
          <a:ln w="28575">
            <a:solidFill>
              <a:schemeClr val="bg1">
                <a:lumMod val="50000"/>
              </a:schemeClr>
            </a:solidFill>
          </a:ln>
        </p:spPr>
        <p:txBody>
          <a:bodyPr anchor="ctr"/>
          <a:lstStyle>
            <a:lvl1pPr marL="0" indent="0" algn="ctr">
              <a:buNone/>
              <a:defRPr sz="5400" b="1">
                <a:solidFill>
                  <a:schemeClr val="accent6"/>
                </a:solidFill>
              </a:defRPr>
            </a:lvl1pPr>
            <a:lvl2pPr>
              <a:defRPr sz="3200" b="1">
                <a:solidFill>
                  <a:schemeClr val="tx1"/>
                </a:solidFill>
              </a:defRPr>
            </a:lvl2pPr>
            <a:lvl3pPr>
              <a:defRPr sz="3200" b="1">
                <a:solidFill>
                  <a:schemeClr val="tx1"/>
                </a:solidFill>
              </a:defRPr>
            </a:lvl3pPr>
            <a:lvl4pPr>
              <a:defRPr sz="3200" b="1">
                <a:solidFill>
                  <a:schemeClr val="tx1"/>
                </a:solidFill>
              </a:defRPr>
            </a:lvl4pPr>
            <a:lvl5pPr>
              <a:defRPr sz="3200" b="1">
                <a:solidFill>
                  <a:schemeClr val="tx1"/>
                </a:solidFill>
              </a:defRPr>
            </a:lvl5pPr>
          </a:lstStyle>
          <a:p>
            <a:pPr lvl="0"/>
            <a:r>
              <a:rPr lang="en-US" dirty="0"/>
              <a:t>#1</a:t>
            </a:r>
          </a:p>
        </p:txBody>
      </p:sp>
      <p:sp>
        <p:nvSpPr>
          <p:cNvPr id="50" name="Content Placeholder 3">
            <a:extLst>
              <a:ext uri="{FF2B5EF4-FFF2-40B4-BE49-F238E27FC236}">
                <a16:creationId xmlns:a16="http://schemas.microsoft.com/office/drawing/2014/main" id="{7E461D1B-B5C5-5D4C-99EF-1D51D6858F1D}"/>
              </a:ext>
            </a:extLst>
          </p:cNvPr>
          <p:cNvSpPr>
            <a:spLocks noGrp="1"/>
          </p:cNvSpPr>
          <p:nvPr>
            <p:ph sz="quarter" idx="14" hasCustomPrompt="1"/>
          </p:nvPr>
        </p:nvSpPr>
        <p:spPr>
          <a:xfrm>
            <a:off x="4464991" y="3833492"/>
            <a:ext cx="3262018" cy="2243787"/>
          </a:xfrm>
          <a:prstGeom prst="rect">
            <a:avLst/>
          </a:prstGeom>
        </p:spPr>
        <p:txBody>
          <a:bodyPr/>
          <a:lstStyle>
            <a:lvl1pPr marL="0" indent="0" algn="ctr">
              <a:lnSpc>
                <a:spcPct val="110000"/>
              </a:lnSpc>
              <a:spcBef>
                <a:spcPts val="1600"/>
              </a:spcBef>
              <a:buNone/>
              <a:defRPr sz="1867" b="0" baseline="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ctr">
              <a:lnSpc>
                <a:spcPct val="110000"/>
              </a:lnSpc>
              <a:buNone/>
              <a:tabLst/>
              <a:defRPr sz="1200"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dirty="0"/>
              <a:t>IN FB ENGAGEMENT AMONG COMP SET</a:t>
            </a:r>
          </a:p>
          <a:p>
            <a:pPr lvl="1"/>
            <a:r>
              <a:rPr lang="en-US" sz="1400" dirty="0"/>
              <a:t>In June, we surpassed Hilton Atlanta Downtown to take the top spot for Facebook engagement, driven largely by the success of the destination-focused #</a:t>
            </a:r>
            <a:r>
              <a:rPr lang="en-US" sz="1400" dirty="0" err="1"/>
              <a:t>WhereItsATL</a:t>
            </a:r>
            <a:r>
              <a:rPr lang="en-US" sz="1400" dirty="0"/>
              <a:t> campaign</a:t>
            </a:r>
            <a:endParaRPr lang="en-US" dirty="0"/>
          </a:p>
        </p:txBody>
      </p:sp>
      <p:sp>
        <p:nvSpPr>
          <p:cNvPr id="51" name="Content Placeholder 3">
            <a:extLst>
              <a:ext uri="{FF2B5EF4-FFF2-40B4-BE49-F238E27FC236}">
                <a16:creationId xmlns:a16="http://schemas.microsoft.com/office/drawing/2014/main" id="{7E461D1B-B5C5-5D4C-99EF-1D51D6858F1D}"/>
              </a:ext>
            </a:extLst>
          </p:cNvPr>
          <p:cNvSpPr>
            <a:spLocks noGrp="1"/>
          </p:cNvSpPr>
          <p:nvPr>
            <p:ph sz="quarter" idx="25" hasCustomPrompt="1"/>
          </p:nvPr>
        </p:nvSpPr>
        <p:spPr>
          <a:xfrm>
            <a:off x="8482992" y="3811538"/>
            <a:ext cx="3262018" cy="2243787"/>
          </a:xfrm>
          <a:prstGeom prst="rect">
            <a:avLst/>
          </a:prstGeom>
        </p:spPr>
        <p:txBody>
          <a:bodyPr/>
          <a:lstStyle>
            <a:lvl1pPr marL="0" indent="0" algn="ctr">
              <a:lnSpc>
                <a:spcPct val="110000"/>
              </a:lnSpc>
              <a:spcBef>
                <a:spcPts val="1600"/>
              </a:spcBef>
              <a:buNone/>
              <a:defRPr sz="1867" b="0" baseline="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ctr">
              <a:lnSpc>
                <a:spcPct val="110000"/>
              </a:lnSpc>
              <a:buNone/>
              <a:tabLst/>
              <a:defRPr sz="1200"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dirty="0"/>
              <a:t>MORE IG ENGAGEMENT THAN BRAND AVERAGE</a:t>
            </a:r>
          </a:p>
          <a:p>
            <a:pPr lvl="1"/>
            <a:r>
              <a:rPr lang="en-US" sz="1400" dirty="0">
                <a:solidFill>
                  <a:schemeClr val="accent6"/>
                </a:solidFill>
              </a:rPr>
              <a:t>In 2018 we drove more Instagram engagement than the average Marriott property. We attribute this to our revamped Instagram aesthetic and enhanced photography</a:t>
            </a:r>
            <a:endParaRPr lang="en-US" dirty="0"/>
          </a:p>
        </p:txBody>
      </p:sp>
      <p:sp>
        <p:nvSpPr>
          <p:cNvPr id="52" name="Text Placeholder 46"/>
          <p:cNvSpPr>
            <a:spLocks noGrp="1"/>
          </p:cNvSpPr>
          <p:nvPr>
            <p:ph type="body" sz="quarter" idx="26" hasCustomPrompt="1"/>
          </p:nvPr>
        </p:nvSpPr>
        <p:spPr>
          <a:xfrm>
            <a:off x="8743196" y="1118804"/>
            <a:ext cx="2565401" cy="2440974"/>
          </a:xfrm>
          <a:prstGeom prst="ellipse">
            <a:avLst/>
          </a:prstGeom>
          <a:ln w="28575">
            <a:solidFill>
              <a:schemeClr val="bg1">
                <a:lumMod val="50000"/>
              </a:schemeClr>
            </a:solidFill>
          </a:ln>
        </p:spPr>
        <p:txBody>
          <a:bodyPr anchor="ctr"/>
          <a:lstStyle>
            <a:lvl1pPr marL="0" indent="0" algn="ctr">
              <a:buNone/>
              <a:defRPr sz="5400" b="1">
                <a:solidFill>
                  <a:schemeClr val="accent6"/>
                </a:solidFill>
              </a:defRPr>
            </a:lvl1pPr>
            <a:lvl2pPr>
              <a:defRPr sz="3200" b="1">
                <a:solidFill>
                  <a:schemeClr val="tx1"/>
                </a:solidFill>
              </a:defRPr>
            </a:lvl2pPr>
            <a:lvl3pPr>
              <a:defRPr sz="3200" b="1">
                <a:solidFill>
                  <a:schemeClr val="tx1"/>
                </a:solidFill>
              </a:defRPr>
            </a:lvl3pPr>
            <a:lvl4pPr>
              <a:defRPr sz="3200" b="1">
                <a:solidFill>
                  <a:schemeClr val="tx1"/>
                </a:solidFill>
              </a:defRPr>
            </a:lvl4pPr>
            <a:lvl5pPr>
              <a:defRPr sz="3200" b="1">
                <a:solidFill>
                  <a:schemeClr val="tx1"/>
                </a:solidFill>
              </a:defRPr>
            </a:lvl5pPr>
          </a:lstStyle>
          <a:p>
            <a:pPr lvl="0"/>
            <a:r>
              <a:rPr lang="en-US" dirty="0"/>
              <a:t>2X</a:t>
            </a:r>
          </a:p>
        </p:txBody>
      </p:sp>
    </p:spTree>
    <p:extLst>
      <p:ext uri="{BB962C8B-B14F-4D97-AF65-F5344CB8AC3E}">
        <p14:creationId xmlns:p14="http://schemas.microsoft.com/office/powerpoint/2010/main" val="20730528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852">
          <p15:clr>
            <a:srgbClr val="FBAE40"/>
          </p15:clr>
        </p15:guide>
        <p15:guide id="4" orient="horz" pos="279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AMPAIGN MDS">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2906" y="5758764"/>
            <a:ext cx="1498803" cy="475121"/>
          </a:xfrm>
          <a:prstGeom prst="rect">
            <a:avLst/>
          </a:prstGeom>
        </p:spPr>
      </p:pic>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2906" y="5758764"/>
            <a:ext cx="1498803" cy="475121"/>
          </a:xfrm>
          <a:prstGeom prst="rect">
            <a:avLst/>
          </a:prstGeom>
        </p:spPr>
      </p:pic>
      <p:sp>
        <p:nvSpPr>
          <p:cNvPr id="11" name="Text Placeholder 4"/>
          <p:cNvSpPr>
            <a:spLocks noGrp="1"/>
          </p:cNvSpPr>
          <p:nvPr>
            <p:ph type="body" sz="quarter" idx="13"/>
          </p:nvPr>
        </p:nvSpPr>
        <p:spPr>
          <a:xfrm>
            <a:off x="0" y="0"/>
            <a:ext cx="12192000" cy="584351"/>
          </a:xfrm>
          <a:prstGeom prst="rect">
            <a:avLst/>
          </a:prstGeom>
          <a:solidFill>
            <a:schemeClr val="accent5"/>
          </a:solidFill>
          <a:ln>
            <a:noFill/>
          </a:ln>
        </p:spPr>
        <p:txBody>
          <a:bodyPr lIns="457200" tIns="0" bIns="18288" anchor="b" anchorCtr="0"/>
          <a:lstStyle>
            <a:lvl1pPr marL="0" indent="0" algn="l">
              <a:lnSpc>
                <a:spcPct val="100000"/>
              </a:lnSpc>
              <a:spcBef>
                <a:spcPts val="0"/>
              </a:spcBef>
              <a:buFontTx/>
              <a:buNone/>
              <a:defRPr sz="3200" baseline="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US" dirty="0"/>
          </a:p>
        </p:txBody>
      </p:sp>
      <p:sp>
        <p:nvSpPr>
          <p:cNvPr id="13" name="Content Placeholder 2">
            <a:extLst>
              <a:ext uri="{FF2B5EF4-FFF2-40B4-BE49-F238E27FC236}">
                <a16:creationId xmlns:a16="http://schemas.microsoft.com/office/drawing/2014/main" id="{BBF68E6B-061A-2E4E-9AA1-F5BB5B35D194}"/>
              </a:ext>
            </a:extLst>
          </p:cNvPr>
          <p:cNvSpPr>
            <a:spLocks noGrp="1"/>
          </p:cNvSpPr>
          <p:nvPr>
            <p:ph idx="14"/>
          </p:nvPr>
        </p:nvSpPr>
        <p:spPr>
          <a:xfrm>
            <a:off x="334337" y="1675731"/>
            <a:ext cx="3249122" cy="860683"/>
          </a:xfrm>
        </p:spPr>
        <p:txBody>
          <a:bodyPr>
            <a:normAutofit/>
          </a:bodyPr>
          <a:lstStyle>
            <a:lvl1pPr>
              <a:defRPr sz="1600" b="0" i="0">
                <a:solidFill>
                  <a:schemeClr val="accent6"/>
                </a:solidFill>
                <a:latin typeface="+mn-lt"/>
                <a:ea typeface="Helvetica" charset="0"/>
                <a:cs typeface="Helvetica" charset="0"/>
              </a:defRPr>
            </a:lvl1pPr>
            <a:lvl2pPr>
              <a:defRPr b="0" i="0">
                <a:latin typeface="Helvetica Neue Light" charset="0"/>
                <a:ea typeface="Helvetica Neue Light" charset="0"/>
                <a:cs typeface="Helvetica Neue Light" charset="0"/>
              </a:defRPr>
            </a:lvl2pPr>
            <a:lvl3pPr>
              <a:defRPr b="0" i="0">
                <a:latin typeface="Helvetica Neue Light" charset="0"/>
                <a:ea typeface="Helvetica Neue Light" charset="0"/>
                <a:cs typeface="Helvetica Neue Light" charset="0"/>
              </a:defRPr>
            </a:lvl3pPr>
            <a:lvl4pPr>
              <a:defRPr b="0" i="0">
                <a:latin typeface="Helvetica Neue Light" charset="0"/>
                <a:ea typeface="Helvetica Neue Light" charset="0"/>
                <a:cs typeface="Helvetica Neue Light" charset="0"/>
              </a:defRPr>
            </a:lvl4pPr>
            <a:lvl5pPr>
              <a:defRPr b="0" i="0">
                <a:latin typeface="Helvetica Neue Light" charset="0"/>
                <a:ea typeface="Helvetica Neue Light" charset="0"/>
                <a:cs typeface="Helvetica Neue Light" charset="0"/>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B25AE690-1C69-9245-8736-294CFE080335}"/>
              </a:ext>
            </a:extLst>
          </p:cNvPr>
          <p:cNvSpPr>
            <a:spLocks noGrp="1"/>
          </p:cNvSpPr>
          <p:nvPr>
            <p:ph idx="15"/>
          </p:nvPr>
        </p:nvSpPr>
        <p:spPr>
          <a:xfrm>
            <a:off x="308669" y="3466483"/>
            <a:ext cx="3157372" cy="1359212"/>
          </a:xfrm>
        </p:spPr>
        <p:txBody>
          <a:bodyPr>
            <a:normAutofit/>
          </a:bodyPr>
          <a:lstStyle>
            <a:lvl1pPr>
              <a:defRPr sz="1600" b="0" i="0">
                <a:solidFill>
                  <a:schemeClr val="accent6"/>
                </a:solidFill>
                <a:latin typeface="+mn-lt"/>
                <a:ea typeface="Helvetica" charset="0"/>
                <a:cs typeface="Helvetica" charset="0"/>
              </a:defRPr>
            </a:lvl1pPr>
            <a:lvl2pPr>
              <a:defRPr b="0" i="0">
                <a:latin typeface="Helvetica Neue Light" charset="0"/>
                <a:ea typeface="Helvetica Neue Light" charset="0"/>
                <a:cs typeface="Helvetica Neue Light" charset="0"/>
              </a:defRPr>
            </a:lvl2pPr>
            <a:lvl3pPr>
              <a:defRPr b="0" i="0">
                <a:latin typeface="Helvetica Neue Light" charset="0"/>
                <a:ea typeface="Helvetica Neue Light" charset="0"/>
                <a:cs typeface="Helvetica Neue Light" charset="0"/>
              </a:defRPr>
            </a:lvl3pPr>
            <a:lvl4pPr>
              <a:defRPr b="0" i="0">
                <a:latin typeface="Helvetica Neue Light" charset="0"/>
                <a:ea typeface="Helvetica Neue Light" charset="0"/>
                <a:cs typeface="Helvetica Neue Light" charset="0"/>
              </a:defRPr>
            </a:lvl4pPr>
            <a:lvl5pPr>
              <a:defRPr b="0" i="0">
                <a:latin typeface="Helvetica Neue Light" charset="0"/>
                <a:ea typeface="Helvetica Neue Light" charset="0"/>
                <a:cs typeface="Helvetica Neue Light" charset="0"/>
              </a:defRPr>
            </a:lvl5pPr>
          </a:lstStyle>
          <a:p>
            <a:pPr lvl="0"/>
            <a:r>
              <a:rPr lang="en-US" dirty="0"/>
              <a:t>Click to edit Master text styles</a:t>
            </a:r>
          </a:p>
        </p:txBody>
      </p:sp>
      <p:sp>
        <p:nvSpPr>
          <p:cNvPr id="5" name="Text Placeholder 4">
            <a:extLst>
              <a:ext uri="{FF2B5EF4-FFF2-40B4-BE49-F238E27FC236}">
                <a16:creationId xmlns:a16="http://schemas.microsoft.com/office/drawing/2014/main" id="{98236051-09BC-5E42-9A04-249D7459822D}"/>
              </a:ext>
            </a:extLst>
          </p:cNvPr>
          <p:cNvSpPr>
            <a:spLocks noGrp="1"/>
          </p:cNvSpPr>
          <p:nvPr>
            <p:ph type="body" sz="quarter" idx="38"/>
          </p:nvPr>
        </p:nvSpPr>
        <p:spPr>
          <a:xfrm>
            <a:off x="334337" y="918943"/>
            <a:ext cx="3157372" cy="651934"/>
          </a:xfrm>
          <a:prstGeom prst="rect">
            <a:avLst/>
          </a:prstGeom>
        </p:spPr>
        <p:txBody>
          <a:bodyPr/>
          <a:lstStyle>
            <a:lvl1pPr>
              <a:defRPr sz="2000">
                <a:solidFill>
                  <a:schemeClr val="accent6"/>
                </a:solidFill>
              </a:defRPr>
            </a:lvl1pPr>
          </a:lstStyle>
          <a:p>
            <a:pPr lvl="0"/>
            <a:r>
              <a:rPr lang="en-US" dirty="0"/>
              <a:t>Edit Master text style</a:t>
            </a:r>
          </a:p>
        </p:txBody>
      </p:sp>
      <p:sp>
        <p:nvSpPr>
          <p:cNvPr id="29" name="Text Placeholder 4">
            <a:extLst>
              <a:ext uri="{FF2B5EF4-FFF2-40B4-BE49-F238E27FC236}">
                <a16:creationId xmlns:a16="http://schemas.microsoft.com/office/drawing/2014/main" id="{D082C8F7-F1BB-1E44-8016-9D75AEB80436}"/>
              </a:ext>
            </a:extLst>
          </p:cNvPr>
          <p:cNvSpPr>
            <a:spLocks noGrp="1"/>
          </p:cNvSpPr>
          <p:nvPr>
            <p:ph type="body" sz="quarter" idx="39"/>
          </p:nvPr>
        </p:nvSpPr>
        <p:spPr>
          <a:xfrm>
            <a:off x="308669" y="2794673"/>
            <a:ext cx="3157372" cy="651934"/>
          </a:xfrm>
          <a:prstGeom prst="rect">
            <a:avLst/>
          </a:prstGeom>
        </p:spPr>
        <p:txBody>
          <a:bodyPr/>
          <a:lstStyle>
            <a:lvl1pPr>
              <a:defRPr sz="2000">
                <a:solidFill>
                  <a:schemeClr val="accent6"/>
                </a:solidFill>
              </a:defRPr>
            </a:lvl1pPr>
          </a:lstStyle>
          <a:p>
            <a:pPr lvl="0"/>
            <a:r>
              <a:rPr lang="en-US" dirty="0"/>
              <a:t>Edit Master text style</a:t>
            </a:r>
          </a:p>
        </p:txBody>
      </p:sp>
      <p:sp>
        <p:nvSpPr>
          <p:cNvPr id="30" name="Content Placeholder 3">
            <a:extLst>
              <a:ext uri="{FF2B5EF4-FFF2-40B4-BE49-F238E27FC236}">
                <a16:creationId xmlns:a16="http://schemas.microsoft.com/office/drawing/2014/main" id="{11B79DBD-B708-EB4B-A252-E600DC9DDC6B}"/>
              </a:ext>
            </a:extLst>
          </p:cNvPr>
          <p:cNvSpPr>
            <a:spLocks noGrp="1"/>
          </p:cNvSpPr>
          <p:nvPr>
            <p:ph sz="quarter" idx="40" hasCustomPrompt="1"/>
          </p:nvPr>
        </p:nvSpPr>
        <p:spPr>
          <a:xfrm>
            <a:off x="8283145" y="1195724"/>
            <a:ext cx="3200400" cy="4800600"/>
          </a:xfrm>
          <a:prstGeom prst="rect">
            <a:avLst/>
          </a:prstGeom>
          <a:ln>
            <a:solidFill>
              <a:srgbClr val="565656"/>
            </a:solidFill>
          </a:ln>
        </p:spPr>
        <p:txBody>
          <a:bodyPr/>
          <a:lstStyle>
            <a:lvl1pPr marL="0" indent="0">
              <a:lnSpc>
                <a:spcPct val="110000"/>
              </a:lnSpc>
              <a:spcBef>
                <a:spcPts val="1600"/>
              </a:spcBef>
              <a:buNone/>
              <a:defRPr sz="1867" b="0" baseline="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defRPr>
            </a:lvl1pPr>
            <a:lvl2pPr marL="154513" indent="-154513">
              <a:lnSpc>
                <a:spcPct val="110000"/>
              </a:lnSpc>
              <a:tabLst/>
              <a:defRPr sz="1333">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dirty="0"/>
              <a:t>Drag and drop a clear image OR mock up into this box.</a:t>
            </a:r>
          </a:p>
        </p:txBody>
      </p:sp>
      <p:sp>
        <p:nvSpPr>
          <p:cNvPr id="31" name="Content Placeholder 2">
            <a:extLst>
              <a:ext uri="{FF2B5EF4-FFF2-40B4-BE49-F238E27FC236}">
                <a16:creationId xmlns:a16="http://schemas.microsoft.com/office/drawing/2014/main" id="{6C9F68F2-EFBF-464E-A8BF-0C49D85A6031}"/>
              </a:ext>
            </a:extLst>
          </p:cNvPr>
          <p:cNvSpPr>
            <a:spLocks noGrp="1"/>
          </p:cNvSpPr>
          <p:nvPr>
            <p:ph idx="41"/>
          </p:nvPr>
        </p:nvSpPr>
        <p:spPr>
          <a:xfrm>
            <a:off x="193727" y="5369885"/>
            <a:ext cx="3157372" cy="1359212"/>
          </a:xfrm>
        </p:spPr>
        <p:txBody>
          <a:bodyPr>
            <a:normAutofit/>
          </a:bodyPr>
          <a:lstStyle>
            <a:lvl1pPr>
              <a:defRPr sz="1600" b="0" i="0">
                <a:solidFill>
                  <a:schemeClr val="accent6"/>
                </a:solidFill>
                <a:latin typeface="+mn-lt"/>
                <a:ea typeface="Helvetica" charset="0"/>
                <a:cs typeface="Helvetica" charset="0"/>
              </a:defRPr>
            </a:lvl1pPr>
            <a:lvl2pPr>
              <a:defRPr b="0" i="0">
                <a:latin typeface="Helvetica Neue Light" charset="0"/>
                <a:ea typeface="Helvetica Neue Light" charset="0"/>
                <a:cs typeface="Helvetica Neue Light" charset="0"/>
              </a:defRPr>
            </a:lvl2pPr>
            <a:lvl3pPr>
              <a:defRPr b="0" i="0">
                <a:latin typeface="Helvetica Neue Light" charset="0"/>
                <a:ea typeface="Helvetica Neue Light" charset="0"/>
                <a:cs typeface="Helvetica Neue Light" charset="0"/>
              </a:defRPr>
            </a:lvl3pPr>
            <a:lvl4pPr>
              <a:defRPr b="0" i="0">
                <a:latin typeface="Helvetica Neue Light" charset="0"/>
                <a:ea typeface="Helvetica Neue Light" charset="0"/>
                <a:cs typeface="Helvetica Neue Light" charset="0"/>
              </a:defRPr>
            </a:lvl4pPr>
            <a:lvl5pPr>
              <a:defRPr b="0" i="0">
                <a:latin typeface="Helvetica Neue Light" charset="0"/>
                <a:ea typeface="Helvetica Neue Light" charset="0"/>
                <a:cs typeface="Helvetica Neue Light" charset="0"/>
              </a:defRPr>
            </a:lvl5pPr>
          </a:lstStyle>
          <a:p>
            <a:pPr lvl="0"/>
            <a:r>
              <a:rPr lang="en-US" dirty="0"/>
              <a:t>Click to edit Master text styles</a:t>
            </a:r>
          </a:p>
        </p:txBody>
      </p:sp>
      <p:sp>
        <p:nvSpPr>
          <p:cNvPr id="32" name="Text Placeholder 4">
            <a:extLst>
              <a:ext uri="{FF2B5EF4-FFF2-40B4-BE49-F238E27FC236}">
                <a16:creationId xmlns:a16="http://schemas.microsoft.com/office/drawing/2014/main" id="{20CF65ED-CC46-B24A-99C7-95124CE46CE1}"/>
              </a:ext>
            </a:extLst>
          </p:cNvPr>
          <p:cNvSpPr>
            <a:spLocks noGrp="1"/>
          </p:cNvSpPr>
          <p:nvPr>
            <p:ph type="body" sz="quarter" idx="42"/>
          </p:nvPr>
        </p:nvSpPr>
        <p:spPr>
          <a:xfrm>
            <a:off x="193727" y="4670403"/>
            <a:ext cx="3157372" cy="651934"/>
          </a:xfrm>
          <a:prstGeom prst="rect">
            <a:avLst/>
          </a:prstGeom>
        </p:spPr>
        <p:txBody>
          <a:bodyPr/>
          <a:lstStyle>
            <a:lvl1pPr>
              <a:defRPr sz="2000">
                <a:solidFill>
                  <a:schemeClr val="accent6"/>
                </a:solidFill>
              </a:defRPr>
            </a:lvl1pPr>
          </a:lstStyle>
          <a:p>
            <a:pPr lvl="0"/>
            <a:r>
              <a:rPr lang="en-US" dirty="0"/>
              <a:t>Edit Master text style</a:t>
            </a:r>
          </a:p>
        </p:txBody>
      </p:sp>
      <p:sp>
        <p:nvSpPr>
          <p:cNvPr id="33" name="Content Placeholder 2">
            <a:extLst>
              <a:ext uri="{FF2B5EF4-FFF2-40B4-BE49-F238E27FC236}">
                <a16:creationId xmlns:a16="http://schemas.microsoft.com/office/drawing/2014/main" id="{8C4B07DF-BDC3-B14A-8501-6DF065879EBD}"/>
              </a:ext>
            </a:extLst>
          </p:cNvPr>
          <p:cNvSpPr>
            <a:spLocks noGrp="1"/>
          </p:cNvSpPr>
          <p:nvPr>
            <p:ph idx="43"/>
          </p:nvPr>
        </p:nvSpPr>
        <p:spPr>
          <a:xfrm>
            <a:off x="3929587" y="1590994"/>
            <a:ext cx="3237332" cy="1359212"/>
          </a:xfrm>
        </p:spPr>
        <p:txBody>
          <a:bodyPr>
            <a:normAutofit/>
          </a:bodyPr>
          <a:lstStyle>
            <a:lvl1pPr>
              <a:defRPr sz="1600" b="0" i="0">
                <a:solidFill>
                  <a:schemeClr val="accent6"/>
                </a:solidFill>
                <a:latin typeface="+mn-lt"/>
                <a:ea typeface="Helvetica" charset="0"/>
                <a:cs typeface="Helvetica" charset="0"/>
              </a:defRPr>
            </a:lvl1pPr>
            <a:lvl2pPr>
              <a:defRPr b="0" i="0">
                <a:latin typeface="Helvetica Neue Light" charset="0"/>
                <a:ea typeface="Helvetica Neue Light" charset="0"/>
                <a:cs typeface="Helvetica Neue Light" charset="0"/>
              </a:defRPr>
            </a:lvl2pPr>
            <a:lvl3pPr>
              <a:defRPr b="0" i="0">
                <a:latin typeface="Helvetica Neue Light" charset="0"/>
                <a:ea typeface="Helvetica Neue Light" charset="0"/>
                <a:cs typeface="Helvetica Neue Light" charset="0"/>
              </a:defRPr>
            </a:lvl3pPr>
            <a:lvl4pPr>
              <a:defRPr b="0" i="0">
                <a:latin typeface="Helvetica Neue Light" charset="0"/>
                <a:ea typeface="Helvetica Neue Light" charset="0"/>
                <a:cs typeface="Helvetica Neue Light" charset="0"/>
              </a:defRPr>
            </a:lvl4pPr>
            <a:lvl5pPr>
              <a:defRPr b="0" i="0">
                <a:latin typeface="Helvetica Neue Light" charset="0"/>
                <a:ea typeface="Helvetica Neue Light" charset="0"/>
                <a:cs typeface="Helvetica Neue Light" charset="0"/>
              </a:defRPr>
            </a:lvl5pPr>
          </a:lstStyle>
          <a:p>
            <a:pPr lvl="0"/>
            <a:r>
              <a:rPr lang="en-US" dirty="0"/>
              <a:t>Click to edit Master text styles</a:t>
            </a:r>
          </a:p>
        </p:txBody>
      </p:sp>
      <p:sp>
        <p:nvSpPr>
          <p:cNvPr id="34" name="Text Placeholder 4">
            <a:extLst>
              <a:ext uri="{FF2B5EF4-FFF2-40B4-BE49-F238E27FC236}">
                <a16:creationId xmlns:a16="http://schemas.microsoft.com/office/drawing/2014/main" id="{8A3F6F18-0C9D-C942-8179-C2F5F65A11BC}"/>
              </a:ext>
            </a:extLst>
          </p:cNvPr>
          <p:cNvSpPr>
            <a:spLocks noGrp="1"/>
          </p:cNvSpPr>
          <p:nvPr>
            <p:ph type="body" sz="quarter" idx="44"/>
          </p:nvPr>
        </p:nvSpPr>
        <p:spPr>
          <a:xfrm>
            <a:off x="3929587" y="918943"/>
            <a:ext cx="3435040" cy="651934"/>
          </a:xfrm>
          <a:prstGeom prst="rect">
            <a:avLst/>
          </a:prstGeom>
        </p:spPr>
        <p:txBody>
          <a:bodyPr/>
          <a:lstStyle>
            <a:lvl1pPr>
              <a:defRPr sz="2000">
                <a:solidFill>
                  <a:schemeClr val="accent6"/>
                </a:solidFill>
              </a:defRPr>
            </a:lvl1pPr>
          </a:lstStyle>
          <a:p>
            <a:pPr lvl="0"/>
            <a:r>
              <a:rPr lang="en-US" dirty="0"/>
              <a:t>Edit Master text style</a:t>
            </a:r>
          </a:p>
        </p:txBody>
      </p:sp>
    </p:spTree>
    <p:extLst>
      <p:ext uri="{BB962C8B-B14F-4D97-AF65-F5344CB8AC3E}">
        <p14:creationId xmlns:p14="http://schemas.microsoft.com/office/powerpoint/2010/main" val="254102170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852">
          <p15:clr>
            <a:srgbClr val="FBAE40"/>
          </p15:clr>
        </p15:guide>
        <p15:guide id="4" orient="horz" pos="279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IG STORIES">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2906" y="5758764"/>
            <a:ext cx="1498803" cy="475121"/>
          </a:xfrm>
          <a:prstGeom prst="rect">
            <a:avLst/>
          </a:prstGeom>
        </p:spPr>
      </p:pic>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2906" y="5758764"/>
            <a:ext cx="1498803" cy="475121"/>
          </a:xfrm>
          <a:prstGeom prst="rect">
            <a:avLst/>
          </a:prstGeom>
        </p:spPr>
      </p:pic>
      <p:sp>
        <p:nvSpPr>
          <p:cNvPr id="11" name="Text Placeholder 4"/>
          <p:cNvSpPr>
            <a:spLocks noGrp="1"/>
          </p:cNvSpPr>
          <p:nvPr>
            <p:ph type="body" sz="quarter" idx="13"/>
          </p:nvPr>
        </p:nvSpPr>
        <p:spPr>
          <a:xfrm>
            <a:off x="0" y="0"/>
            <a:ext cx="12192000" cy="584351"/>
          </a:xfrm>
          <a:prstGeom prst="rect">
            <a:avLst/>
          </a:prstGeom>
          <a:solidFill>
            <a:schemeClr val="accent5"/>
          </a:solidFill>
          <a:ln>
            <a:noFill/>
          </a:ln>
        </p:spPr>
        <p:txBody>
          <a:bodyPr lIns="457200" tIns="0" bIns="18288" anchor="b" anchorCtr="0"/>
          <a:lstStyle>
            <a:lvl1pPr marL="0" indent="0" algn="l">
              <a:lnSpc>
                <a:spcPct val="100000"/>
              </a:lnSpc>
              <a:spcBef>
                <a:spcPts val="0"/>
              </a:spcBef>
              <a:buFontTx/>
              <a:buNone/>
              <a:defRPr sz="3200" baseline="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US" dirty="0"/>
          </a:p>
        </p:txBody>
      </p:sp>
      <p:sp>
        <p:nvSpPr>
          <p:cNvPr id="13" name="Content Placeholder 2">
            <a:extLst>
              <a:ext uri="{FF2B5EF4-FFF2-40B4-BE49-F238E27FC236}">
                <a16:creationId xmlns:a16="http://schemas.microsoft.com/office/drawing/2014/main" id="{BBF68E6B-061A-2E4E-9AA1-F5BB5B35D194}"/>
              </a:ext>
            </a:extLst>
          </p:cNvPr>
          <p:cNvSpPr>
            <a:spLocks noGrp="1"/>
          </p:cNvSpPr>
          <p:nvPr>
            <p:ph idx="14"/>
          </p:nvPr>
        </p:nvSpPr>
        <p:spPr>
          <a:xfrm>
            <a:off x="334337" y="1675731"/>
            <a:ext cx="3249122" cy="860683"/>
          </a:xfrm>
        </p:spPr>
        <p:txBody>
          <a:bodyPr>
            <a:normAutofit/>
          </a:bodyPr>
          <a:lstStyle>
            <a:lvl1pPr>
              <a:defRPr sz="1600" b="0" i="0">
                <a:solidFill>
                  <a:schemeClr val="accent6"/>
                </a:solidFill>
                <a:latin typeface="+mn-lt"/>
                <a:ea typeface="Helvetica" charset="0"/>
                <a:cs typeface="Helvetica" charset="0"/>
              </a:defRPr>
            </a:lvl1pPr>
            <a:lvl2pPr>
              <a:defRPr b="0" i="0">
                <a:latin typeface="Helvetica Neue Light" charset="0"/>
                <a:ea typeface="Helvetica Neue Light" charset="0"/>
                <a:cs typeface="Helvetica Neue Light" charset="0"/>
              </a:defRPr>
            </a:lvl2pPr>
            <a:lvl3pPr>
              <a:defRPr b="0" i="0">
                <a:latin typeface="Helvetica Neue Light" charset="0"/>
                <a:ea typeface="Helvetica Neue Light" charset="0"/>
                <a:cs typeface="Helvetica Neue Light" charset="0"/>
              </a:defRPr>
            </a:lvl3pPr>
            <a:lvl4pPr>
              <a:defRPr b="0" i="0">
                <a:latin typeface="Helvetica Neue Light" charset="0"/>
                <a:ea typeface="Helvetica Neue Light" charset="0"/>
                <a:cs typeface="Helvetica Neue Light" charset="0"/>
              </a:defRPr>
            </a:lvl4pPr>
            <a:lvl5pPr>
              <a:defRPr b="0" i="0">
                <a:latin typeface="Helvetica Neue Light" charset="0"/>
                <a:ea typeface="Helvetica Neue Light" charset="0"/>
                <a:cs typeface="Helvetica Neue Light" charset="0"/>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B25AE690-1C69-9245-8736-294CFE080335}"/>
              </a:ext>
            </a:extLst>
          </p:cNvPr>
          <p:cNvSpPr>
            <a:spLocks noGrp="1"/>
          </p:cNvSpPr>
          <p:nvPr>
            <p:ph idx="15"/>
          </p:nvPr>
        </p:nvSpPr>
        <p:spPr>
          <a:xfrm>
            <a:off x="308669" y="3466483"/>
            <a:ext cx="3157372" cy="1359212"/>
          </a:xfrm>
        </p:spPr>
        <p:txBody>
          <a:bodyPr>
            <a:normAutofit/>
          </a:bodyPr>
          <a:lstStyle>
            <a:lvl1pPr>
              <a:defRPr sz="1600" b="0" i="0">
                <a:solidFill>
                  <a:schemeClr val="accent6"/>
                </a:solidFill>
                <a:latin typeface="+mn-lt"/>
                <a:ea typeface="Helvetica" charset="0"/>
                <a:cs typeface="Helvetica" charset="0"/>
              </a:defRPr>
            </a:lvl1pPr>
            <a:lvl2pPr>
              <a:defRPr b="0" i="0">
                <a:latin typeface="Helvetica Neue Light" charset="0"/>
                <a:ea typeface="Helvetica Neue Light" charset="0"/>
                <a:cs typeface="Helvetica Neue Light" charset="0"/>
              </a:defRPr>
            </a:lvl2pPr>
            <a:lvl3pPr>
              <a:defRPr b="0" i="0">
                <a:latin typeface="Helvetica Neue Light" charset="0"/>
                <a:ea typeface="Helvetica Neue Light" charset="0"/>
                <a:cs typeface="Helvetica Neue Light" charset="0"/>
              </a:defRPr>
            </a:lvl3pPr>
            <a:lvl4pPr>
              <a:defRPr b="0" i="0">
                <a:latin typeface="Helvetica Neue Light" charset="0"/>
                <a:ea typeface="Helvetica Neue Light" charset="0"/>
                <a:cs typeface="Helvetica Neue Light" charset="0"/>
              </a:defRPr>
            </a:lvl4pPr>
            <a:lvl5pPr>
              <a:defRPr b="0" i="0">
                <a:latin typeface="Helvetica Neue Light" charset="0"/>
                <a:ea typeface="Helvetica Neue Light" charset="0"/>
                <a:cs typeface="Helvetica Neue Light" charset="0"/>
              </a:defRPr>
            </a:lvl5pPr>
          </a:lstStyle>
          <a:p>
            <a:pPr lvl="0"/>
            <a:r>
              <a:rPr lang="en-US" dirty="0"/>
              <a:t>Click to edit Master text styles</a:t>
            </a:r>
          </a:p>
        </p:txBody>
      </p:sp>
      <p:sp>
        <p:nvSpPr>
          <p:cNvPr id="5" name="Text Placeholder 4">
            <a:extLst>
              <a:ext uri="{FF2B5EF4-FFF2-40B4-BE49-F238E27FC236}">
                <a16:creationId xmlns:a16="http://schemas.microsoft.com/office/drawing/2014/main" id="{98236051-09BC-5E42-9A04-249D7459822D}"/>
              </a:ext>
            </a:extLst>
          </p:cNvPr>
          <p:cNvSpPr>
            <a:spLocks noGrp="1"/>
          </p:cNvSpPr>
          <p:nvPr>
            <p:ph type="body" sz="quarter" idx="38"/>
          </p:nvPr>
        </p:nvSpPr>
        <p:spPr>
          <a:xfrm>
            <a:off x="334337" y="918943"/>
            <a:ext cx="3157372" cy="651934"/>
          </a:xfrm>
          <a:prstGeom prst="rect">
            <a:avLst/>
          </a:prstGeom>
        </p:spPr>
        <p:txBody>
          <a:bodyPr/>
          <a:lstStyle>
            <a:lvl1pPr>
              <a:defRPr sz="2000">
                <a:solidFill>
                  <a:schemeClr val="accent6"/>
                </a:solidFill>
              </a:defRPr>
            </a:lvl1pPr>
          </a:lstStyle>
          <a:p>
            <a:pPr lvl="0"/>
            <a:r>
              <a:rPr lang="en-US" dirty="0"/>
              <a:t>Edit Master text style</a:t>
            </a:r>
          </a:p>
        </p:txBody>
      </p:sp>
      <p:sp>
        <p:nvSpPr>
          <p:cNvPr id="29" name="Text Placeholder 4">
            <a:extLst>
              <a:ext uri="{FF2B5EF4-FFF2-40B4-BE49-F238E27FC236}">
                <a16:creationId xmlns:a16="http://schemas.microsoft.com/office/drawing/2014/main" id="{D082C8F7-F1BB-1E44-8016-9D75AEB80436}"/>
              </a:ext>
            </a:extLst>
          </p:cNvPr>
          <p:cNvSpPr>
            <a:spLocks noGrp="1"/>
          </p:cNvSpPr>
          <p:nvPr>
            <p:ph type="body" sz="quarter" idx="39"/>
          </p:nvPr>
        </p:nvSpPr>
        <p:spPr>
          <a:xfrm>
            <a:off x="308669" y="2794673"/>
            <a:ext cx="3157372" cy="651934"/>
          </a:xfrm>
          <a:prstGeom prst="rect">
            <a:avLst/>
          </a:prstGeom>
        </p:spPr>
        <p:txBody>
          <a:bodyPr/>
          <a:lstStyle>
            <a:lvl1pPr>
              <a:defRPr sz="2000">
                <a:solidFill>
                  <a:schemeClr val="accent6"/>
                </a:solidFill>
              </a:defRPr>
            </a:lvl1pPr>
          </a:lstStyle>
          <a:p>
            <a:pPr lvl="0"/>
            <a:r>
              <a:rPr lang="en-US" dirty="0"/>
              <a:t>Edit Master text style</a:t>
            </a:r>
          </a:p>
        </p:txBody>
      </p:sp>
      <p:sp>
        <p:nvSpPr>
          <p:cNvPr id="31" name="Content Placeholder 2">
            <a:extLst>
              <a:ext uri="{FF2B5EF4-FFF2-40B4-BE49-F238E27FC236}">
                <a16:creationId xmlns:a16="http://schemas.microsoft.com/office/drawing/2014/main" id="{6C9F68F2-EFBF-464E-A8BF-0C49D85A6031}"/>
              </a:ext>
            </a:extLst>
          </p:cNvPr>
          <p:cNvSpPr>
            <a:spLocks noGrp="1"/>
          </p:cNvSpPr>
          <p:nvPr>
            <p:ph idx="41"/>
          </p:nvPr>
        </p:nvSpPr>
        <p:spPr>
          <a:xfrm>
            <a:off x="193727" y="5369885"/>
            <a:ext cx="3157372" cy="1359212"/>
          </a:xfrm>
        </p:spPr>
        <p:txBody>
          <a:bodyPr>
            <a:normAutofit/>
          </a:bodyPr>
          <a:lstStyle>
            <a:lvl1pPr>
              <a:defRPr sz="1600" b="0" i="0">
                <a:solidFill>
                  <a:schemeClr val="accent6"/>
                </a:solidFill>
                <a:latin typeface="+mn-lt"/>
                <a:ea typeface="Helvetica" charset="0"/>
                <a:cs typeface="Helvetica" charset="0"/>
              </a:defRPr>
            </a:lvl1pPr>
            <a:lvl2pPr>
              <a:defRPr b="0" i="0">
                <a:latin typeface="Helvetica Neue Light" charset="0"/>
                <a:ea typeface="Helvetica Neue Light" charset="0"/>
                <a:cs typeface="Helvetica Neue Light" charset="0"/>
              </a:defRPr>
            </a:lvl2pPr>
            <a:lvl3pPr>
              <a:defRPr b="0" i="0">
                <a:latin typeface="Helvetica Neue Light" charset="0"/>
                <a:ea typeface="Helvetica Neue Light" charset="0"/>
                <a:cs typeface="Helvetica Neue Light" charset="0"/>
              </a:defRPr>
            </a:lvl3pPr>
            <a:lvl4pPr>
              <a:defRPr b="0" i="0">
                <a:latin typeface="Helvetica Neue Light" charset="0"/>
                <a:ea typeface="Helvetica Neue Light" charset="0"/>
                <a:cs typeface="Helvetica Neue Light" charset="0"/>
              </a:defRPr>
            </a:lvl4pPr>
            <a:lvl5pPr>
              <a:defRPr b="0" i="0">
                <a:latin typeface="Helvetica Neue Light" charset="0"/>
                <a:ea typeface="Helvetica Neue Light" charset="0"/>
                <a:cs typeface="Helvetica Neue Light" charset="0"/>
              </a:defRPr>
            </a:lvl5pPr>
          </a:lstStyle>
          <a:p>
            <a:pPr lvl="0"/>
            <a:r>
              <a:rPr lang="en-US" dirty="0"/>
              <a:t>Click to edit Master text styles</a:t>
            </a:r>
          </a:p>
        </p:txBody>
      </p:sp>
      <p:sp>
        <p:nvSpPr>
          <p:cNvPr id="32" name="Text Placeholder 4">
            <a:extLst>
              <a:ext uri="{FF2B5EF4-FFF2-40B4-BE49-F238E27FC236}">
                <a16:creationId xmlns:a16="http://schemas.microsoft.com/office/drawing/2014/main" id="{20CF65ED-CC46-B24A-99C7-95124CE46CE1}"/>
              </a:ext>
            </a:extLst>
          </p:cNvPr>
          <p:cNvSpPr>
            <a:spLocks noGrp="1"/>
          </p:cNvSpPr>
          <p:nvPr>
            <p:ph type="body" sz="quarter" idx="42"/>
          </p:nvPr>
        </p:nvSpPr>
        <p:spPr>
          <a:xfrm>
            <a:off x="193727" y="4670403"/>
            <a:ext cx="3157372" cy="651934"/>
          </a:xfrm>
          <a:prstGeom prst="rect">
            <a:avLst/>
          </a:prstGeom>
        </p:spPr>
        <p:txBody>
          <a:bodyPr/>
          <a:lstStyle>
            <a:lvl1pPr>
              <a:defRPr sz="2000">
                <a:solidFill>
                  <a:schemeClr val="accent6"/>
                </a:solidFill>
              </a:defRPr>
            </a:lvl1pPr>
          </a:lstStyle>
          <a:p>
            <a:pPr lvl="0"/>
            <a:r>
              <a:rPr lang="en-US" dirty="0"/>
              <a:t>Edit Master text style</a:t>
            </a:r>
          </a:p>
        </p:txBody>
      </p:sp>
      <p:sp>
        <p:nvSpPr>
          <p:cNvPr id="33" name="Content Placeholder 2">
            <a:extLst>
              <a:ext uri="{FF2B5EF4-FFF2-40B4-BE49-F238E27FC236}">
                <a16:creationId xmlns:a16="http://schemas.microsoft.com/office/drawing/2014/main" id="{8C4B07DF-BDC3-B14A-8501-6DF065879EBD}"/>
              </a:ext>
            </a:extLst>
          </p:cNvPr>
          <p:cNvSpPr>
            <a:spLocks noGrp="1"/>
          </p:cNvSpPr>
          <p:nvPr>
            <p:ph idx="43"/>
          </p:nvPr>
        </p:nvSpPr>
        <p:spPr>
          <a:xfrm>
            <a:off x="3929587" y="1590994"/>
            <a:ext cx="3237332" cy="1359212"/>
          </a:xfrm>
        </p:spPr>
        <p:txBody>
          <a:bodyPr>
            <a:normAutofit/>
          </a:bodyPr>
          <a:lstStyle>
            <a:lvl1pPr>
              <a:defRPr sz="1600" b="0" i="0">
                <a:solidFill>
                  <a:schemeClr val="accent6"/>
                </a:solidFill>
                <a:latin typeface="+mn-lt"/>
                <a:ea typeface="Helvetica" charset="0"/>
                <a:cs typeface="Helvetica" charset="0"/>
              </a:defRPr>
            </a:lvl1pPr>
            <a:lvl2pPr>
              <a:defRPr b="0" i="0">
                <a:latin typeface="Helvetica Neue Light" charset="0"/>
                <a:ea typeface="Helvetica Neue Light" charset="0"/>
                <a:cs typeface="Helvetica Neue Light" charset="0"/>
              </a:defRPr>
            </a:lvl2pPr>
            <a:lvl3pPr>
              <a:defRPr b="0" i="0">
                <a:latin typeface="Helvetica Neue Light" charset="0"/>
                <a:ea typeface="Helvetica Neue Light" charset="0"/>
                <a:cs typeface="Helvetica Neue Light" charset="0"/>
              </a:defRPr>
            </a:lvl3pPr>
            <a:lvl4pPr>
              <a:defRPr b="0" i="0">
                <a:latin typeface="Helvetica Neue Light" charset="0"/>
                <a:ea typeface="Helvetica Neue Light" charset="0"/>
                <a:cs typeface="Helvetica Neue Light" charset="0"/>
              </a:defRPr>
            </a:lvl4pPr>
            <a:lvl5pPr>
              <a:defRPr b="0" i="0">
                <a:latin typeface="Helvetica Neue Light" charset="0"/>
                <a:ea typeface="Helvetica Neue Light" charset="0"/>
                <a:cs typeface="Helvetica Neue Light" charset="0"/>
              </a:defRPr>
            </a:lvl5pPr>
          </a:lstStyle>
          <a:p>
            <a:pPr lvl="0"/>
            <a:r>
              <a:rPr lang="en-US" dirty="0"/>
              <a:t>Click to edit Master text styles</a:t>
            </a:r>
          </a:p>
        </p:txBody>
      </p:sp>
      <p:sp>
        <p:nvSpPr>
          <p:cNvPr id="34" name="Text Placeholder 4">
            <a:extLst>
              <a:ext uri="{FF2B5EF4-FFF2-40B4-BE49-F238E27FC236}">
                <a16:creationId xmlns:a16="http://schemas.microsoft.com/office/drawing/2014/main" id="{8A3F6F18-0C9D-C942-8179-C2F5F65A11BC}"/>
              </a:ext>
            </a:extLst>
          </p:cNvPr>
          <p:cNvSpPr>
            <a:spLocks noGrp="1"/>
          </p:cNvSpPr>
          <p:nvPr>
            <p:ph type="body" sz="quarter" idx="44"/>
          </p:nvPr>
        </p:nvSpPr>
        <p:spPr>
          <a:xfrm>
            <a:off x="3929587" y="918943"/>
            <a:ext cx="3435040" cy="651934"/>
          </a:xfrm>
          <a:prstGeom prst="rect">
            <a:avLst/>
          </a:prstGeom>
        </p:spPr>
        <p:txBody>
          <a:bodyPr/>
          <a:lstStyle>
            <a:lvl1pPr>
              <a:defRPr sz="2000">
                <a:solidFill>
                  <a:schemeClr val="accent6"/>
                </a:solidFill>
              </a:defRPr>
            </a:lvl1pPr>
          </a:lstStyle>
          <a:p>
            <a:pPr lvl="0"/>
            <a:r>
              <a:rPr lang="en-US" dirty="0"/>
              <a:t>Edit Master text style</a:t>
            </a:r>
          </a:p>
        </p:txBody>
      </p:sp>
      <p:pic>
        <p:nvPicPr>
          <p:cNvPr id="14" name="Picture 13">
            <a:extLst>
              <a:ext uri="{FF2B5EF4-FFF2-40B4-BE49-F238E27FC236}">
                <a16:creationId xmlns:a16="http://schemas.microsoft.com/office/drawing/2014/main" id="{3FA21D5A-1A80-F540-8CDC-A0642E092D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2638" y="1005511"/>
            <a:ext cx="2590800" cy="5516234"/>
          </a:xfrm>
          <a:prstGeom prst="rect">
            <a:avLst/>
          </a:prstGeom>
        </p:spPr>
      </p:pic>
      <p:sp>
        <p:nvSpPr>
          <p:cNvPr id="16" name="Content Placeholder 3">
            <a:extLst>
              <a:ext uri="{FF2B5EF4-FFF2-40B4-BE49-F238E27FC236}">
                <a16:creationId xmlns:a16="http://schemas.microsoft.com/office/drawing/2014/main" id="{936EC0F8-0744-7D45-BA27-590FF606435C}"/>
              </a:ext>
            </a:extLst>
          </p:cNvPr>
          <p:cNvSpPr>
            <a:spLocks noGrp="1"/>
          </p:cNvSpPr>
          <p:nvPr>
            <p:ph sz="quarter" idx="16" hasCustomPrompt="1"/>
          </p:nvPr>
        </p:nvSpPr>
        <p:spPr>
          <a:xfrm>
            <a:off x="8861580" y="1717441"/>
            <a:ext cx="2271858" cy="4092375"/>
          </a:xfrm>
          <a:prstGeom prst="rect">
            <a:avLst/>
          </a:prstGeom>
          <a:ln w="3175">
            <a:noFill/>
          </a:ln>
        </p:spPr>
        <p:txBody>
          <a:bodyPr/>
          <a:lstStyle>
            <a:lvl1pPr marL="0" indent="0">
              <a:lnSpc>
                <a:spcPct val="110000"/>
              </a:lnSpc>
              <a:spcBef>
                <a:spcPts val="1600"/>
              </a:spcBef>
              <a:buNone/>
              <a:defRPr sz="1867" b="0" baseline="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defRPr>
            </a:lvl1pPr>
            <a:lvl2pPr marL="154513" indent="-154513">
              <a:lnSpc>
                <a:spcPct val="110000"/>
              </a:lnSpc>
              <a:tabLst/>
              <a:defRPr sz="1333">
                <a:latin typeface="Century Gothic" panose="020B0502020202020204" pitchFamily="34" charset="0"/>
                <a:ea typeface="Century Gothic" panose="020B0502020202020204" pitchFamily="34" charset="0"/>
                <a:cs typeface="Century Gothic" panose="020B0502020202020204" pitchFamily="34" charset="0"/>
              </a:defRPr>
            </a:lvl2pPr>
            <a:lvl3pPr>
              <a:defRPr sz="1333">
                <a:latin typeface="Century Gothic" charset="0"/>
                <a:ea typeface="Century Gothic" charset="0"/>
                <a:cs typeface="Century Gothic" charset="0"/>
              </a:defRPr>
            </a:lvl3pPr>
            <a:lvl4pPr>
              <a:defRPr sz="1333">
                <a:latin typeface="Century Gothic" charset="0"/>
                <a:ea typeface="Century Gothic" charset="0"/>
                <a:cs typeface="Century Gothic" charset="0"/>
              </a:defRPr>
            </a:lvl4pPr>
            <a:lvl5pPr>
              <a:defRPr sz="1333">
                <a:latin typeface="Century Gothic" charset="0"/>
                <a:ea typeface="Century Gothic" charset="0"/>
                <a:cs typeface="Century Gothic" charset="0"/>
              </a:defRPr>
            </a:lvl5pPr>
          </a:lstStyle>
          <a:p>
            <a:pPr lvl="0"/>
            <a:r>
              <a:rPr lang="en-US" dirty="0"/>
              <a:t>Drag and drop a mobile screengrab from phone </a:t>
            </a:r>
          </a:p>
        </p:txBody>
      </p:sp>
    </p:spTree>
    <p:extLst>
      <p:ext uri="{BB962C8B-B14F-4D97-AF65-F5344CB8AC3E}">
        <p14:creationId xmlns:p14="http://schemas.microsoft.com/office/powerpoint/2010/main" val="201159885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852">
          <p15:clr>
            <a:srgbClr val="FBAE40"/>
          </p15:clr>
        </p15:guide>
        <p15:guide id="4" orient="horz" pos="279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chemeClr val="accent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1E807E-1C18-FB48-9903-D557443E0B68}"/>
              </a:ext>
            </a:extLst>
          </p:cNvPr>
          <p:cNvSpPr>
            <a:spLocks noGrp="1"/>
          </p:cNvSpPr>
          <p:nvPr>
            <p:ph type="dt" sz="half" idx="10"/>
          </p:nvPr>
        </p:nvSpPr>
        <p:spPr/>
        <p:txBody>
          <a:bodyPr/>
          <a:lstStyle/>
          <a:p>
            <a:fld id="{2A10DA71-3E62-1B48-B760-30F9C0D94D27}" type="datetimeFigureOut">
              <a:rPr lang="en-US" smtClean="0"/>
              <a:t>1/18/24</a:t>
            </a:fld>
            <a:endParaRPr lang="en-US"/>
          </a:p>
        </p:txBody>
      </p:sp>
      <p:sp>
        <p:nvSpPr>
          <p:cNvPr id="10" name="Text Placeholder 5">
            <a:extLst>
              <a:ext uri="{FF2B5EF4-FFF2-40B4-BE49-F238E27FC236}">
                <a16:creationId xmlns:a16="http://schemas.microsoft.com/office/drawing/2014/main" id="{71F04B3D-8FD5-D14E-A93D-470145083F42}"/>
              </a:ext>
            </a:extLst>
          </p:cNvPr>
          <p:cNvSpPr>
            <a:spLocks noGrp="1"/>
          </p:cNvSpPr>
          <p:nvPr>
            <p:ph type="body" sz="quarter" idx="11" hasCustomPrompt="1"/>
          </p:nvPr>
        </p:nvSpPr>
        <p:spPr>
          <a:xfrm>
            <a:off x="1241425" y="2062895"/>
            <a:ext cx="10950575" cy="797536"/>
          </a:xfrm>
          <a:prstGeom prst="rect">
            <a:avLst/>
          </a:prstGeom>
        </p:spPr>
        <p:txBody>
          <a:bodyPr anchor="t"/>
          <a:lstStyle>
            <a:lvl1pPr marL="0" indent="0">
              <a:buNone/>
              <a:defRPr sz="6000" b="1">
                <a:solidFill>
                  <a:schemeClr val="bg1"/>
                </a:solidFill>
              </a:defRPr>
            </a:lvl1pPr>
          </a:lstStyle>
          <a:p>
            <a:pPr lvl="0"/>
            <a:r>
              <a:rPr lang="en-US" dirty="0"/>
              <a:t>SECTION HEADER</a:t>
            </a:r>
          </a:p>
        </p:txBody>
      </p:sp>
      <p:cxnSp>
        <p:nvCxnSpPr>
          <p:cNvPr id="11" name="Straight Connector 10">
            <a:extLst>
              <a:ext uri="{FF2B5EF4-FFF2-40B4-BE49-F238E27FC236}">
                <a16:creationId xmlns:a16="http://schemas.microsoft.com/office/drawing/2014/main" id="{5096C060-26D6-E549-B641-C1BC468407CD}"/>
              </a:ext>
            </a:extLst>
          </p:cNvPr>
          <p:cNvCxnSpPr>
            <a:cxnSpLocks/>
          </p:cNvCxnSpPr>
          <p:nvPr userDrawn="1"/>
        </p:nvCxnSpPr>
        <p:spPr>
          <a:xfrm>
            <a:off x="1101969" y="2062895"/>
            <a:ext cx="0" cy="1981566"/>
          </a:xfrm>
          <a:prstGeom prst="line">
            <a:avLst/>
          </a:prstGeom>
          <a:ln w="412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952DABC9-72F6-9A4F-A486-811F2875BC0F}"/>
              </a:ext>
            </a:extLst>
          </p:cNvPr>
          <p:cNvSpPr>
            <a:spLocks noGrp="1"/>
          </p:cNvSpPr>
          <p:nvPr>
            <p:ph type="body" sz="quarter" idx="12" hasCustomPrompt="1"/>
          </p:nvPr>
        </p:nvSpPr>
        <p:spPr>
          <a:xfrm>
            <a:off x="1241425" y="3053678"/>
            <a:ext cx="10950575" cy="797536"/>
          </a:xfrm>
          <a:prstGeom prst="rect">
            <a:avLst/>
          </a:prstGeom>
        </p:spPr>
        <p:txBody>
          <a:bodyPr anchor="t"/>
          <a:lstStyle>
            <a:lvl1pPr marL="0" indent="0">
              <a:buNone/>
              <a:defRPr sz="2800" b="0">
                <a:solidFill>
                  <a:schemeClr val="accent3"/>
                </a:solidFill>
              </a:defRPr>
            </a:lvl1pPr>
          </a:lstStyle>
          <a:p>
            <a:pPr lvl="0"/>
            <a:r>
              <a:rPr lang="en-US" dirty="0"/>
              <a:t>Optional Sub-Header</a:t>
            </a:r>
          </a:p>
        </p:txBody>
      </p:sp>
      <p:pic>
        <p:nvPicPr>
          <p:cNvPr id="6" name="Picture 5">
            <a:extLst>
              <a:ext uri="{FF2B5EF4-FFF2-40B4-BE49-F238E27FC236}">
                <a16:creationId xmlns:a16="http://schemas.microsoft.com/office/drawing/2014/main" id="{6AD906F1-E1F3-CF49-B253-585D75F0F0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72800" y="6349499"/>
            <a:ext cx="1008184" cy="371976"/>
          </a:xfrm>
          <a:prstGeom prst="rect">
            <a:avLst/>
          </a:prstGeom>
        </p:spPr>
      </p:pic>
    </p:spTree>
    <p:extLst>
      <p:ext uri="{BB962C8B-B14F-4D97-AF65-F5344CB8AC3E}">
        <p14:creationId xmlns:p14="http://schemas.microsoft.com/office/powerpoint/2010/main" val="973396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rgbClr val="CF603A"/>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1E807E-1C18-FB48-9903-D557443E0B68}"/>
              </a:ext>
            </a:extLst>
          </p:cNvPr>
          <p:cNvSpPr>
            <a:spLocks noGrp="1"/>
          </p:cNvSpPr>
          <p:nvPr>
            <p:ph type="dt" sz="half" idx="10"/>
          </p:nvPr>
        </p:nvSpPr>
        <p:spPr/>
        <p:txBody>
          <a:bodyPr/>
          <a:lstStyle/>
          <a:p>
            <a:fld id="{2A10DA71-3E62-1B48-B760-30F9C0D94D27}" type="datetimeFigureOut">
              <a:rPr lang="en-US" smtClean="0"/>
              <a:t>1/18/24</a:t>
            </a:fld>
            <a:endParaRPr lang="en-US"/>
          </a:p>
        </p:txBody>
      </p:sp>
      <p:sp>
        <p:nvSpPr>
          <p:cNvPr id="10" name="Text Placeholder 5">
            <a:extLst>
              <a:ext uri="{FF2B5EF4-FFF2-40B4-BE49-F238E27FC236}">
                <a16:creationId xmlns:a16="http://schemas.microsoft.com/office/drawing/2014/main" id="{71F04B3D-8FD5-D14E-A93D-470145083F42}"/>
              </a:ext>
            </a:extLst>
          </p:cNvPr>
          <p:cNvSpPr>
            <a:spLocks noGrp="1"/>
          </p:cNvSpPr>
          <p:nvPr>
            <p:ph type="body" sz="quarter" idx="11" hasCustomPrompt="1"/>
          </p:nvPr>
        </p:nvSpPr>
        <p:spPr>
          <a:xfrm>
            <a:off x="1241425" y="2062895"/>
            <a:ext cx="10950575" cy="797536"/>
          </a:xfrm>
          <a:prstGeom prst="rect">
            <a:avLst/>
          </a:prstGeom>
        </p:spPr>
        <p:txBody>
          <a:bodyPr anchor="t"/>
          <a:lstStyle>
            <a:lvl1pPr marL="0" indent="0">
              <a:buNone/>
              <a:defRPr sz="6000" b="1">
                <a:solidFill>
                  <a:schemeClr val="bg1"/>
                </a:solidFill>
              </a:defRPr>
            </a:lvl1pPr>
          </a:lstStyle>
          <a:p>
            <a:pPr lvl="0"/>
            <a:r>
              <a:rPr lang="en-US" dirty="0"/>
              <a:t>SECTION HEADER</a:t>
            </a:r>
          </a:p>
        </p:txBody>
      </p:sp>
      <p:cxnSp>
        <p:nvCxnSpPr>
          <p:cNvPr id="11" name="Straight Connector 10">
            <a:extLst>
              <a:ext uri="{FF2B5EF4-FFF2-40B4-BE49-F238E27FC236}">
                <a16:creationId xmlns:a16="http://schemas.microsoft.com/office/drawing/2014/main" id="{5096C060-26D6-E549-B641-C1BC468407CD}"/>
              </a:ext>
            </a:extLst>
          </p:cNvPr>
          <p:cNvCxnSpPr>
            <a:cxnSpLocks/>
          </p:cNvCxnSpPr>
          <p:nvPr userDrawn="1"/>
        </p:nvCxnSpPr>
        <p:spPr>
          <a:xfrm>
            <a:off x="1101969" y="2062895"/>
            <a:ext cx="0" cy="1981566"/>
          </a:xfrm>
          <a:prstGeom prst="line">
            <a:avLst/>
          </a:prstGeom>
          <a:ln w="412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952DABC9-72F6-9A4F-A486-811F2875BC0F}"/>
              </a:ext>
            </a:extLst>
          </p:cNvPr>
          <p:cNvSpPr>
            <a:spLocks noGrp="1"/>
          </p:cNvSpPr>
          <p:nvPr>
            <p:ph type="body" sz="quarter" idx="12" hasCustomPrompt="1"/>
          </p:nvPr>
        </p:nvSpPr>
        <p:spPr>
          <a:xfrm>
            <a:off x="1241425" y="3053678"/>
            <a:ext cx="10950575" cy="797536"/>
          </a:xfrm>
          <a:prstGeom prst="rect">
            <a:avLst/>
          </a:prstGeom>
        </p:spPr>
        <p:txBody>
          <a:bodyPr anchor="t"/>
          <a:lstStyle>
            <a:lvl1pPr marL="0" indent="0">
              <a:buNone/>
              <a:defRPr sz="2800" b="0">
                <a:solidFill>
                  <a:schemeClr val="accent3"/>
                </a:solidFill>
              </a:defRPr>
            </a:lvl1pPr>
          </a:lstStyle>
          <a:p>
            <a:pPr lvl="0"/>
            <a:r>
              <a:rPr lang="en-US" dirty="0"/>
              <a:t>Optional Sub-Header</a:t>
            </a:r>
          </a:p>
        </p:txBody>
      </p:sp>
      <p:pic>
        <p:nvPicPr>
          <p:cNvPr id="6" name="Picture 5">
            <a:extLst>
              <a:ext uri="{FF2B5EF4-FFF2-40B4-BE49-F238E27FC236}">
                <a16:creationId xmlns:a16="http://schemas.microsoft.com/office/drawing/2014/main" id="{6AD906F1-E1F3-CF49-B253-585D75F0F0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72800" y="6349499"/>
            <a:ext cx="1008184" cy="371976"/>
          </a:xfrm>
          <a:prstGeom prst="rect">
            <a:avLst/>
          </a:prstGeom>
        </p:spPr>
      </p:pic>
    </p:spTree>
    <p:extLst>
      <p:ext uri="{BB962C8B-B14F-4D97-AF65-F5344CB8AC3E}">
        <p14:creationId xmlns:p14="http://schemas.microsoft.com/office/powerpoint/2010/main" val="2478572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mparison">
    <p:bg>
      <p:bgPr>
        <a:solidFill>
          <a:schemeClr val="accent6"/>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1E807E-1C18-FB48-9903-D557443E0B68}"/>
              </a:ext>
            </a:extLst>
          </p:cNvPr>
          <p:cNvSpPr>
            <a:spLocks noGrp="1"/>
          </p:cNvSpPr>
          <p:nvPr>
            <p:ph type="dt" sz="half" idx="10"/>
          </p:nvPr>
        </p:nvSpPr>
        <p:spPr/>
        <p:txBody>
          <a:bodyPr/>
          <a:lstStyle/>
          <a:p>
            <a:fld id="{2A10DA71-3E62-1B48-B760-30F9C0D94D27}" type="datetimeFigureOut">
              <a:rPr lang="en-US" smtClean="0"/>
              <a:t>1/18/24</a:t>
            </a:fld>
            <a:endParaRPr lang="en-US"/>
          </a:p>
        </p:txBody>
      </p:sp>
      <p:sp>
        <p:nvSpPr>
          <p:cNvPr id="10" name="Text Placeholder 5">
            <a:extLst>
              <a:ext uri="{FF2B5EF4-FFF2-40B4-BE49-F238E27FC236}">
                <a16:creationId xmlns:a16="http://schemas.microsoft.com/office/drawing/2014/main" id="{71F04B3D-8FD5-D14E-A93D-470145083F42}"/>
              </a:ext>
            </a:extLst>
          </p:cNvPr>
          <p:cNvSpPr>
            <a:spLocks noGrp="1"/>
          </p:cNvSpPr>
          <p:nvPr>
            <p:ph type="body" sz="quarter" idx="11" hasCustomPrompt="1"/>
          </p:nvPr>
        </p:nvSpPr>
        <p:spPr>
          <a:xfrm>
            <a:off x="1241425" y="2062895"/>
            <a:ext cx="10950575" cy="797536"/>
          </a:xfrm>
          <a:prstGeom prst="rect">
            <a:avLst/>
          </a:prstGeom>
        </p:spPr>
        <p:txBody>
          <a:bodyPr anchor="t"/>
          <a:lstStyle>
            <a:lvl1pPr marL="0" indent="0">
              <a:buNone/>
              <a:defRPr sz="6000" b="1">
                <a:solidFill>
                  <a:schemeClr val="bg1"/>
                </a:solidFill>
              </a:defRPr>
            </a:lvl1pPr>
          </a:lstStyle>
          <a:p>
            <a:pPr lvl="0"/>
            <a:r>
              <a:rPr lang="en-US" dirty="0"/>
              <a:t>SECTION HEADER</a:t>
            </a:r>
          </a:p>
        </p:txBody>
      </p:sp>
      <p:cxnSp>
        <p:nvCxnSpPr>
          <p:cNvPr id="11" name="Straight Connector 10">
            <a:extLst>
              <a:ext uri="{FF2B5EF4-FFF2-40B4-BE49-F238E27FC236}">
                <a16:creationId xmlns:a16="http://schemas.microsoft.com/office/drawing/2014/main" id="{5096C060-26D6-E549-B641-C1BC468407CD}"/>
              </a:ext>
            </a:extLst>
          </p:cNvPr>
          <p:cNvCxnSpPr>
            <a:cxnSpLocks/>
          </p:cNvCxnSpPr>
          <p:nvPr userDrawn="1"/>
        </p:nvCxnSpPr>
        <p:spPr>
          <a:xfrm>
            <a:off x="1101969" y="2062895"/>
            <a:ext cx="0" cy="1981566"/>
          </a:xfrm>
          <a:prstGeom prst="line">
            <a:avLst/>
          </a:prstGeom>
          <a:ln w="412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952DABC9-72F6-9A4F-A486-811F2875BC0F}"/>
              </a:ext>
            </a:extLst>
          </p:cNvPr>
          <p:cNvSpPr>
            <a:spLocks noGrp="1"/>
          </p:cNvSpPr>
          <p:nvPr>
            <p:ph type="body" sz="quarter" idx="12" hasCustomPrompt="1"/>
          </p:nvPr>
        </p:nvSpPr>
        <p:spPr>
          <a:xfrm>
            <a:off x="1241425" y="3053678"/>
            <a:ext cx="10950575" cy="797536"/>
          </a:xfrm>
          <a:prstGeom prst="rect">
            <a:avLst/>
          </a:prstGeom>
        </p:spPr>
        <p:txBody>
          <a:bodyPr anchor="t"/>
          <a:lstStyle>
            <a:lvl1pPr marL="0" indent="0">
              <a:buNone/>
              <a:defRPr sz="2800" b="0">
                <a:solidFill>
                  <a:schemeClr val="accent3"/>
                </a:solidFill>
              </a:defRPr>
            </a:lvl1pPr>
          </a:lstStyle>
          <a:p>
            <a:pPr lvl="0"/>
            <a:r>
              <a:rPr lang="en-US" dirty="0"/>
              <a:t>Optional Sub-Header</a:t>
            </a:r>
          </a:p>
        </p:txBody>
      </p:sp>
      <p:pic>
        <p:nvPicPr>
          <p:cNvPr id="6" name="Picture 5">
            <a:extLst>
              <a:ext uri="{FF2B5EF4-FFF2-40B4-BE49-F238E27FC236}">
                <a16:creationId xmlns:a16="http://schemas.microsoft.com/office/drawing/2014/main" id="{E0CAB69A-31B5-D94C-908C-D945E0C2F99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72800" y="6349499"/>
            <a:ext cx="1008184" cy="371976"/>
          </a:xfrm>
          <a:prstGeom prst="rect">
            <a:avLst/>
          </a:prstGeom>
        </p:spPr>
      </p:pic>
    </p:spTree>
    <p:extLst>
      <p:ext uri="{BB962C8B-B14F-4D97-AF65-F5344CB8AC3E}">
        <p14:creationId xmlns:p14="http://schemas.microsoft.com/office/powerpoint/2010/main" val="16317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mparison">
    <p:bg>
      <p:bgPr>
        <a:solidFill>
          <a:schemeClr val="tx2"/>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1E807E-1C18-FB48-9903-D557443E0B68}"/>
              </a:ext>
            </a:extLst>
          </p:cNvPr>
          <p:cNvSpPr>
            <a:spLocks noGrp="1"/>
          </p:cNvSpPr>
          <p:nvPr>
            <p:ph type="dt" sz="half" idx="10"/>
          </p:nvPr>
        </p:nvSpPr>
        <p:spPr/>
        <p:txBody>
          <a:bodyPr/>
          <a:lstStyle/>
          <a:p>
            <a:fld id="{2A10DA71-3E62-1B48-B760-30F9C0D94D27}" type="datetimeFigureOut">
              <a:rPr lang="en-US" smtClean="0"/>
              <a:t>1/18/24</a:t>
            </a:fld>
            <a:endParaRPr lang="en-US"/>
          </a:p>
        </p:txBody>
      </p:sp>
      <p:sp>
        <p:nvSpPr>
          <p:cNvPr id="10" name="Text Placeholder 5">
            <a:extLst>
              <a:ext uri="{FF2B5EF4-FFF2-40B4-BE49-F238E27FC236}">
                <a16:creationId xmlns:a16="http://schemas.microsoft.com/office/drawing/2014/main" id="{71F04B3D-8FD5-D14E-A93D-470145083F42}"/>
              </a:ext>
            </a:extLst>
          </p:cNvPr>
          <p:cNvSpPr>
            <a:spLocks noGrp="1"/>
          </p:cNvSpPr>
          <p:nvPr>
            <p:ph type="body" sz="quarter" idx="11" hasCustomPrompt="1"/>
          </p:nvPr>
        </p:nvSpPr>
        <p:spPr>
          <a:xfrm>
            <a:off x="1241425" y="2062895"/>
            <a:ext cx="10950575" cy="797536"/>
          </a:xfrm>
          <a:prstGeom prst="rect">
            <a:avLst/>
          </a:prstGeom>
        </p:spPr>
        <p:txBody>
          <a:bodyPr anchor="t"/>
          <a:lstStyle>
            <a:lvl1pPr marL="0" indent="0">
              <a:buNone/>
              <a:defRPr sz="6000" b="1">
                <a:solidFill>
                  <a:schemeClr val="bg1"/>
                </a:solidFill>
              </a:defRPr>
            </a:lvl1pPr>
          </a:lstStyle>
          <a:p>
            <a:pPr lvl="0"/>
            <a:r>
              <a:rPr lang="en-US" dirty="0"/>
              <a:t>SECTION HEADER</a:t>
            </a:r>
          </a:p>
        </p:txBody>
      </p:sp>
      <p:cxnSp>
        <p:nvCxnSpPr>
          <p:cNvPr id="11" name="Straight Connector 10">
            <a:extLst>
              <a:ext uri="{FF2B5EF4-FFF2-40B4-BE49-F238E27FC236}">
                <a16:creationId xmlns:a16="http://schemas.microsoft.com/office/drawing/2014/main" id="{5096C060-26D6-E549-B641-C1BC468407CD}"/>
              </a:ext>
            </a:extLst>
          </p:cNvPr>
          <p:cNvCxnSpPr>
            <a:cxnSpLocks/>
          </p:cNvCxnSpPr>
          <p:nvPr userDrawn="1"/>
        </p:nvCxnSpPr>
        <p:spPr>
          <a:xfrm>
            <a:off x="1101969" y="2062895"/>
            <a:ext cx="0" cy="1981566"/>
          </a:xfrm>
          <a:prstGeom prst="line">
            <a:avLst/>
          </a:prstGeom>
          <a:ln w="412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952DABC9-72F6-9A4F-A486-811F2875BC0F}"/>
              </a:ext>
            </a:extLst>
          </p:cNvPr>
          <p:cNvSpPr>
            <a:spLocks noGrp="1"/>
          </p:cNvSpPr>
          <p:nvPr>
            <p:ph type="body" sz="quarter" idx="12" hasCustomPrompt="1"/>
          </p:nvPr>
        </p:nvSpPr>
        <p:spPr>
          <a:xfrm>
            <a:off x="1241425" y="3053678"/>
            <a:ext cx="10950575" cy="797536"/>
          </a:xfrm>
          <a:prstGeom prst="rect">
            <a:avLst/>
          </a:prstGeom>
        </p:spPr>
        <p:txBody>
          <a:bodyPr anchor="t"/>
          <a:lstStyle>
            <a:lvl1pPr marL="0" indent="0">
              <a:buNone/>
              <a:defRPr sz="2800" b="0">
                <a:solidFill>
                  <a:schemeClr val="accent3"/>
                </a:solidFill>
              </a:defRPr>
            </a:lvl1pPr>
          </a:lstStyle>
          <a:p>
            <a:pPr lvl="0"/>
            <a:r>
              <a:rPr lang="en-US" dirty="0"/>
              <a:t>Optional Sub-Header</a:t>
            </a:r>
          </a:p>
        </p:txBody>
      </p:sp>
      <p:pic>
        <p:nvPicPr>
          <p:cNvPr id="6" name="Picture 5">
            <a:extLst>
              <a:ext uri="{FF2B5EF4-FFF2-40B4-BE49-F238E27FC236}">
                <a16:creationId xmlns:a16="http://schemas.microsoft.com/office/drawing/2014/main" id="{35D27100-F21E-3949-9839-917ABE02005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72800" y="6349499"/>
            <a:ext cx="1008184" cy="371976"/>
          </a:xfrm>
          <a:prstGeom prst="rect">
            <a:avLst/>
          </a:prstGeom>
        </p:spPr>
      </p:pic>
    </p:spTree>
    <p:extLst>
      <p:ext uri="{BB962C8B-B14F-4D97-AF65-F5344CB8AC3E}">
        <p14:creationId xmlns:p14="http://schemas.microsoft.com/office/powerpoint/2010/main" val="59429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R_Divider Slide_3">
    <p:spTree>
      <p:nvGrpSpPr>
        <p:cNvPr id="1" name=""/>
        <p:cNvGrpSpPr/>
        <p:nvPr/>
      </p:nvGrpSpPr>
      <p:grpSpPr>
        <a:xfrm>
          <a:off x="0" y="0"/>
          <a:ext cx="0" cy="0"/>
          <a:chOff x="0" y="0"/>
          <a:chExt cx="0" cy="0"/>
        </a:xfrm>
      </p:grpSpPr>
      <p:sp>
        <p:nvSpPr>
          <p:cNvPr id="22" name="Picture Placeholder 21"/>
          <p:cNvSpPr>
            <a:spLocks noGrp="1"/>
          </p:cNvSpPr>
          <p:nvPr>
            <p:ph type="pic" sz="quarter" idx="12" hasCustomPrompt="1"/>
          </p:nvPr>
        </p:nvSpPr>
        <p:spPr>
          <a:xfrm>
            <a:off x="8901722" y="0"/>
            <a:ext cx="3290279" cy="6858000"/>
          </a:xfrm>
          <a:prstGeom prst="rect">
            <a:avLst/>
          </a:prstGeom>
        </p:spPr>
        <p:txBody>
          <a:bodyPr anchor="ctr" anchorCtr="0"/>
          <a:lstStyle>
            <a:lvl1pPr marL="0" indent="0" algn="ctr">
              <a:buFontTx/>
              <a:buNone/>
              <a:defRPr sz="2133">
                <a:solidFill>
                  <a:schemeClr val="tx2"/>
                </a:solidFill>
                <a:latin typeface="Century Gothic" panose="020B0502020202020204" pitchFamily="34" charset="0"/>
              </a:defRPr>
            </a:lvl1pPr>
          </a:lstStyle>
          <a:p>
            <a:r>
              <a:rPr lang="en-US" dirty="0"/>
              <a:t>Click to Add Picture</a:t>
            </a:r>
          </a:p>
        </p:txBody>
      </p:sp>
      <p:sp>
        <p:nvSpPr>
          <p:cNvPr id="5" name="Text Placeholder 4"/>
          <p:cNvSpPr>
            <a:spLocks noGrp="1"/>
          </p:cNvSpPr>
          <p:nvPr>
            <p:ph type="body" sz="quarter" idx="13" hasCustomPrompt="1"/>
          </p:nvPr>
        </p:nvSpPr>
        <p:spPr>
          <a:xfrm>
            <a:off x="1" y="0"/>
            <a:ext cx="8901721" cy="6858000"/>
          </a:xfrm>
          <a:prstGeom prst="rect">
            <a:avLst/>
          </a:prstGeom>
          <a:solidFill>
            <a:schemeClr val="accent2"/>
          </a:solidFill>
          <a:ln>
            <a:noFill/>
          </a:ln>
        </p:spPr>
        <p:txBody>
          <a:bodyPr tIns="0" bIns="0" anchor="ctr" anchorCtr="0"/>
          <a:lstStyle>
            <a:lvl1pPr marL="0" indent="0" algn="ctr">
              <a:lnSpc>
                <a:spcPct val="100000"/>
              </a:lnSpc>
              <a:spcBef>
                <a:spcPts val="0"/>
              </a:spcBef>
              <a:buFontTx/>
              <a:buNone/>
              <a:defRPr sz="5333" b="0" i="0" baseline="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r>
              <a:rPr lang="en-US" dirty="0"/>
              <a:t>CLICK TO ADD TEXT</a:t>
            </a:r>
          </a:p>
        </p:txBody>
      </p:sp>
    </p:spTree>
    <p:extLst>
      <p:ext uri="{BB962C8B-B14F-4D97-AF65-F5344CB8AC3E}">
        <p14:creationId xmlns:p14="http://schemas.microsoft.com/office/powerpoint/2010/main" val="299337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ales_Divider Slide_3">
    <p:spTree>
      <p:nvGrpSpPr>
        <p:cNvPr id="1" name=""/>
        <p:cNvGrpSpPr/>
        <p:nvPr/>
      </p:nvGrpSpPr>
      <p:grpSpPr>
        <a:xfrm>
          <a:off x="0" y="0"/>
          <a:ext cx="0" cy="0"/>
          <a:chOff x="0" y="0"/>
          <a:chExt cx="0" cy="0"/>
        </a:xfrm>
      </p:grpSpPr>
      <p:sp>
        <p:nvSpPr>
          <p:cNvPr id="22" name="Picture Placeholder 21"/>
          <p:cNvSpPr>
            <a:spLocks noGrp="1"/>
          </p:cNvSpPr>
          <p:nvPr>
            <p:ph type="pic" sz="quarter" idx="12" hasCustomPrompt="1"/>
          </p:nvPr>
        </p:nvSpPr>
        <p:spPr>
          <a:xfrm>
            <a:off x="8901722" y="0"/>
            <a:ext cx="3290279" cy="6858000"/>
          </a:xfrm>
          <a:prstGeom prst="rect">
            <a:avLst/>
          </a:prstGeom>
        </p:spPr>
        <p:txBody>
          <a:bodyPr anchor="ctr" anchorCtr="0"/>
          <a:lstStyle>
            <a:lvl1pPr marL="0" indent="0" algn="ctr">
              <a:buFontTx/>
              <a:buNone/>
              <a:defRPr sz="2133">
                <a:solidFill>
                  <a:schemeClr val="tx2"/>
                </a:solidFill>
                <a:latin typeface="Century Gothic" panose="020B0502020202020204" pitchFamily="34" charset="0"/>
              </a:defRPr>
            </a:lvl1pPr>
          </a:lstStyle>
          <a:p>
            <a:r>
              <a:rPr lang="en-US" dirty="0"/>
              <a:t>Click to Add Picture</a:t>
            </a:r>
          </a:p>
        </p:txBody>
      </p:sp>
      <p:sp>
        <p:nvSpPr>
          <p:cNvPr id="5" name="Text Placeholder 4"/>
          <p:cNvSpPr>
            <a:spLocks noGrp="1"/>
          </p:cNvSpPr>
          <p:nvPr>
            <p:ph type="body" sz="quarter" idx="13" hasCustomPrompt="1"/>
          </p:nvPr>
        </p:nvSpPr>
        <p:spPr>
          <a:xfrm>
            <a:off x="1" y="0"/>
            <a:ext cx="8901721" cy="6858000"/>
          </a:xfrm>
          <a:prstGeom prst="rect">
            <a:avLst/>
          </a:prstGeom>
          <a:solidFill>
            <a:srgbClr val="51579C"/>
          </a:solidFill>
          <a:ln>
            <a:noFill/>
          </a:ln>
        </p:spPr>
        <p:txBody>
          <a:bodyPr tIns="0" bIns="0" anchor="ctr" anchorCtr="0"/>
          <a:lstStyle>
            <a:lvl1pPr marL="0" indent="0" algn="ctr">
              <a:lnSpc>
                <a:spcPct val="100000"/>
              </a:lnSpc>
              <a:spcBef>
                <a:spcPts val="0"/>
              </a:spcBef>
              <a:buFontTx/>
              <a:buNone/>
              <a:defRPr sz="5333" b="0" i="0" baseline="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r>
              <a:rPr lang="en-US" dirty="0"/>
              <a:t>CLICK TO ADD TEXT</a:t>
            </a:r>
          </a:p>
        </p:txBody>
      </p:sp>
    </p:spTree>
    <p:extLst>
      <p:ext uri="{BB962C8B-B14F-4D97-AF65-F5344CB8AC3E}">
        <p14:creationId xmlns:p14="http://schemas.microsoft.com/office/powerpoint/2010/main" val="2584957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ing_Divider Slide_3">
    <p:spTree>
      <p:nvGrpSpPr>
        <p:cNvPr id="1" name=""/>
        <p:cNvGrpSpPr/>
        <p:nvPr/>
      </p:nvGrpSpPr>
      <p:grpSpPr>
        <a:xfrm>
          <a:off x="0" y="0"/>
          <a:ext cx="0" cy="0"/>
          <a:chOff x="0" y="0"/>
          <a:chExt cx="0" cy="0"/>
        </a:xfrm>
      </p:grpSpPr>
      <p:sp>
        <p:nvSpPr>
          <p:cNvPr id="22" name="Picture Placeholder 21"/>
          <p:cNvSpPr>
            <a:spLocks noGrp="1"/>
          </p:cNvSpPr>
          <p:nvPr>
            <p:ph type="pic" sz="quarter" idx="12" hasCustomPrompt="1"/>
          </p:nvPr>
        </p:nvSpPr>
        <p:spPr>
          <a:xfrm>
            <a:off x="8901722" y="0"/>
            <a:ext cx="3290279" cy="6858000"/>
          </a:xfrm>
          <a:prstGeom prst="rect">
            <a:avLst/>
          </a:prstGeom>
        </p:spPr>
        <p:txBody>
          <a:bodyPr anchor="ctr" anchorCtr="0"/>
          <a:lstStyle>
            <a:lvl1pPr marL="0" indent="0" algn="ctr">
              <a:buFontTx/>
              <a:buNone/>
              <a:defRPr sz="2133">
                <a:solidFill>
                  <a:schemeClr val="tx2"/>
                </a:solidFill>
                <a:latin typeface="Century Gothic" panose="020B0502020202020204" pitchFamily="34" charset="0"/>
              </a:defRPr>
            </a:lvl1pPr>
          </a:lstStyle>
          <a:p>
            <a:r>
              <a:rPr lang="en-US" dirty="0"/>
              <a:t>Click to Add Picture</a:t>
            </a:r>
          </a:p>
        </p:txBody>
      </p:sp>
      <p:sp>
        <p:nvSpPr>
          <p:cNvPr id="5" name="Text Placeholder 4"/>
          <p:cNvSpPr>
            <a:spLocks noGrp="1"/>
          </p:cNvSpPr>
          <p:nvPr>
            <p:ph type="body" sz="quarter" idx="13" hasCustomPrompt="1"/>
          </p:nvPr>
        </p:nvSpPr>
        <p:spPr>
          <a:xfrm>
            <a:off x="1" y="0"/>
            <a:ext cx="8901721" cy="6858000"/>
          </a:xfrm>
          <a:prstGeom prst="rect">
            <a:avLst/>
          </a:prstGeom>
          <a:solidFill>
            <a:schemeClr val="accent4"/>
          </a:solidFill>
          <a:ln>
            <a:noFill/>
          </a:ln>
        </p:spPr>
        <p:txBody>
          <a:bodyPr tIns="0" bIns="0" anchor="ctr" anchorCtr="0"/>
          <a:lstStyle>
            <a:lvl1pPr marL="0" indent="0" algn="ctr">
              <a:lnSpc>
                <a:spcPct val="100000"/>
              </a:lnSpc>
              <a:spcBef>
                <a:spcPts val="0"/>
              </a:spcBef>
              <a:buFontTx/>
              <a:buNone/>
              <a:defRPr sz="5333" b="0" i="0" baseline="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r>
              <a:rPr lang="en-US" dirty="0"/>
              <a:t>CLICK TO ADD TEXT</a:t>
            </a:r>
          </a:p>
        </p:txBody>
      </p:sp>
    </p:spTree>
    <p:extLst>
      <p:ext uri="{BB962C8B-B14F-4D97-AF65-F5344CB8AC3E}">
        <p14:creationId xmlns:p14="http://schemas.microsoft.com/office/powerpoint/2010/main" val="2744205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6812185-BC1E-D14B-BB3A-15D19711AD80}"/>
              </a:ext>
            </a:extLst>
          </p:cNvPr>
          <p:cNvSpPr>
            <a:spLocks noGrp="1"/>
          </p:cNvSpPr>
          <p:nvPr>
            <p:ph type="dt" sz="half" idx="2"/>
          </p:nvPr>
        </p:nvSpPr>
        <p:spPr>
          <a:xfrm>
            <a:off x="173182" y="6356350"/>
            <a:ext cx="2743200" cy="365125"/>
          </a:xfrm>
          <a:prstGeom prst="rect">
            <a:avLst/>
          </a:prstGeom>
        </p:spPr>
        <p:txBody>
          <a:bodyPr vert="horz" lIns="91440" tIns="45720" rIns="91440" bIns="45720" rtlCol="0" anchor="ctr"/>
          <a:lstStyle>
            <a:lvl1pPr algn="l">
              <a:defRPr sz="1000">
                <a:solidFill>
                  <a:schemeClr val="accent2"/>
                </a:solidFill>
                <a:latin typeface="Century Gothic" panose="020B0502020202020204" pitchFamily="34" charset="0"/>
              </a:defRPr>
            </a:lvl1pPr>
          </a:lstStyle>
          <a:p>
            <a:r>
              <a:rPr lang="en-US" dirty="0"/>
              <a:t>March 12, 2018 | </a:t>
            </a:r>
            <a:fld id="{269DB204-8E96-0548-B1E8-F8E9C656ECCB}" type="slidenum">
              <a:rPr lang="en-US" smtClean="0"/>
              <a:pPr/>
              <a:t>‹#›</a:t>
            </a:fld>
            <a:endParaRPr lang="en-US" dirty="0"/>
          </a:p>
        </p:txBody>
      </p:sp>
    </p:spTree>
    <p:extLst>
      <p:ext uri="{BB962C8B-B14F-4D97-AF65-F5344CB8AC3E}">
        <p14:creationId xmlns:p14="http://schemas.microsoft.com/office/powerpoint/2010/main" val="1998481978"/>
      </p:ext>
    </p:extLst>
  </p:cSld>
  <p:clrMap bg1="lt1" tx1="dk1" bg2="lt2" tx2="dk2" accent1="accent1" accent2="accent2" accent3="accent3" accent4="accent4" accent5="accent5" accent6="accent6" hlink="hlink" folHlink="folHlink"/>
  <p:sldLayoutIdLst>
    <p:sldLayoutId id="2147483653" r:id="rId1"/>
    <p:sldLayoutId id="2147483664" r:id="rId2"/>
    <p:sldLayoutId id="2147483691" r:id="rId3"/>
    <p:sldLayoutId id="2147483665" r:id="rId4"/>
    <p:sldLayoutId id="2147483666" r:id="rId5"/>
    <p:sldLayoutId id="2147483667" r:id="rId6"/>
    <p:sldLayoutId id="2147483671" r:id="rId7"/>
    <p:sldLayoutId id="2147483672" r:id="rId8"/>
    <p:sldLayoutId id="2147483673" r:id="rId9"/>
    <p:sldLayoutId id="2147483674" r:id="rId10"/>
    <p:sldLayoutId id="2147483675" r:id="rId11"/>
    <p:sldLayoutId id="2147483676" r:id="rId12"/>
    <p:sldLayoutId id="2147483693" r:id="rId13"/>
    <p:sldLayoutId id="2147483678" r:id="rId14"/>
    <p:sldLayoutId id="2147483686" r:id="rId15"/>
    <p:sldLayoutId id="2147483687" r:id="rId16"/>
    <p:sldLayoutId id="2147483689" r:id="rId17"/>
    <p:sldLayoutId id="2147483688" r:id="rId18"/>
    <p:sldLayoutId id="2147483690" r:id="rId19"/>
    <p:sldLayoutId id="2147483679" r:id="rId20"/>
    <p:sldLayoutId id="2147483680" r:id="rId21"/>
    <p:sldLayoutId id="2147483681" r:id="rId22"/>
    <p:sldLayoutId id="2147483682" r:id="rId23"/>
    <p:sldLayoutId id="2147483683" r:id="rId24"/>
    <p:sldLayoutId id="2147483685" r:id="rId25"/>
    <p:sldLayoutId id="2147483694" r:id="rId26"/>
    <p:sldLayoutId id="2147483696" r:id="rId27"/>
    <p:sldLayoutId id="214748369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help.instagram.com/581066165581870" TargetMode="External"/><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hyperlink" Target="https://help.instagram.com/477434105621119/?helpref=hc_fnav&amp;bc%5b0%5d=Instagram%20Help&amp;bc%5b1%5d=Privacy%20and%20Safety%20Center"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spamguardapp.com/blog/post/instagram-fights-false-activity-bots-cheating-and-fake-profiles" TargetMode="External"/><Relationship Id="rId3" Type="http://schemas.openxmlformats.org/officeDocument/2006/relationships/hyperlink" Target="https://adespresso.com/blog/buy-instagram-likes-dangers/" TargetMode="External"/><Relationship Id="rId7" Type="http://schemas.openxmlformats.org/officeDocument/2006/relationships/hyperlink" Target="https://www.digitalinformationworld.com/2019/05/instagram-is-planning-to-put-stop-to.html" TargetMode="External"/><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hyperlink" Target="https://techcrunch.com/2018/11/19/instagram-fake-followers/" TargetMode="External"/><Relationship Id="rId5" Type="http://schemas.openxmlformats.org/officeDocument/2006/relationships/hyperlink" Target="https://techcrunch.com/2019/08/15/instagram-says-growth-hackers-are-behind-spate-of-fake-stories-views/" TargetMode="External"/><Relationship Id="rId4" Type="http://schemas.openxmlformats.org/officeDocument/2006/relationships/hyperlink" Target="https://usa.inquirer.net/32124/why-is-instagram-blocking-my-action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8F4BB6-9788-1E4D-8F96-0B4B7EB66C22}"/>
              </a:ext>
            </a:extLst>
          </p:cNvPr>
          <p:cNvSpPr>
            <a:spLocks noGrp="1"/>
          </p:cNvSpPr>
          <p:nvPr>
            <p:ph type="body" sz="quarter" idx="11"/>
          </p:nvPr>
        </p:nvSpPr>
        <p:spPr/>
        <p:txBody>
          <a:bodyPr/>
          <a:lstStyle/>
          <a:p>
            <a:r>
              <a:rPr lang="en-US" sz="5500" dirty="0"/>
              <a:t>JW MARRIOTT PHOENIX DESERT RIDGE RESORT &amp; SPA</a:t>
            </a:r>
          </a:p>
        </p:txBody>
      </p:sp>
      <p:sp>
        <p:nvSpPr>
          <p:cNvPr id="3" name="Text Placeholder 2">
            <a:extLst>
              <a:ext uri="{FF2B5EF4-FFF2-40B4-BE49-F238E27FC236}">
                <a16:creationId xmlns:a16="http://schemas.microsoft.com/office/drawing/2014/main" id="{E30884E9-9DF2-6543-931F-C4FF49C9A5E5}"/>
              </a:ext>
            </a:extLst>
          </p:cNvPr>
          <p:cNvSpPr>
            <a:spLocks noGrp="1"/>
          </p:cNvSpPr>
          <p:nvPr>
            <p:ph type="body" sz="quarter" idx="12"/>
          </p:nvPr>
        </p:nvSpPr>
        <p:spPr>
          <a:xfrm>
            <a:off x="1241424" y="3598802"/>
            <a:ext cx="10950575" cy="797536"/>
          </a:xfrm>
        </p:spPr>
        <p:txBody>
          <a:bodyPr/>
          <a:lstStyle/>
          <a:p>
            <a:r>
              <a:rPr lang="en-US" dirty="0"/>
              <a:t>INSTAGRAM GROWTH STRATEGY</a:t>
            </a:r>
          </a:p>
        </p:txBody>
      </p:sp>
    </p:spTree>
    <p:extLst>
      <p:ext uri="{BB962C8B-B14F-4D97-AF65-F5344CB8AC3E}">
        <p14:creationId xmlns:p14="http://schemas.microsoft.com/office/powerpoint/2010/main" val="1540203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E96A69-8EC5-1347-A01F-A4EEBC37B479}"/>
              </a:ext>
            </a:extLst>
          </p:cNvPr>
          <p:cNvSpPr>
            <a:spLocks noGrp="1"/>
          </p:cNvSpPr>
          <p:nvPr>
            <p:ph type="body" sz="quarter" idx="13"/>
          </p:nvPr>
        </p:nvSpPr>
        <p:spPr>
          <a:solidFill>
            <a:schemeClr val="accent1"/>
          </a:solidFill>
        </p:spPr>
        <p:txBody>
          <a:bodyPr/>
          <a:lstStyle/>
          <a:p>
            <a:r>
              <a:rPr lang="en-US" dirty="0"/>
              <a:t>OFFICIAL STATEMENT FROM INSTAGRAM</a:t>
            </a:r>
          </a:p>
        </p:txBody>
      </p:sp>
      <p:sp>
        <p:nvSpPr>
          <p:cNvPr id="5" name="Text Placeholder 4">
            <a:extLst>
              <a:ext uri="{FF2B5EF4-FFF2-40B4-BE49-F238E27FC236}">
                <a16:creationId xmlns:a16="http://schemas.microsoft.com/office/drawing/2014/main" id="{BA8E3E3F-D80C-E246-9BAD-5A7E58C898C6}"/>
              </a:ext>
            </a:extLst>
          </p:cNvPr>
          <p:cNvSpPr>
            <a:spLocks noGrp="1"/>
          </p:cNvSpPr>
          <p:nvPr>
            <p:ph type="body" sz="quarter" idx="38"/>
          </p:nvPr>
        </p:nvSpPr>
        <p:spPr>
          <a:xfrm>
            <a:off x="424071" y="814439"/>
            <a:ext cx="11343857" cy="5939057"/>
          </a:xfrm>
        </p:spPr>
        <p:txBody>
          <a:bodyPr/>
          <a:lstStyle/>
          <a:p>
            <a:pPr marL="0" indent="0" algn="ctr">
              <a:buNone/>
            </a:pPr>
            <a:r>
              <a:rPr lang="en-US" b="1" dirty="0"/>
              <a:t>The official statement from the Instagram team</a:t>
            </a:r>
          </a:p>
          <a:p>
            <a:pPr marL="0" indent="0">
              <a:buNone/>
            </a:pPr>
            <a:r>
              <a:rPr lang="en-US" dirty="0">
                <a:solidFill>
                  <a:schemeClr val="tx1"/>
                </a:solidFill>
              </a:rPr>
              <a:t>We noticed that many profile owners in our social network use third-party applications. They allow you to artificially quickly increase the audience. Millions of people go to Instagram every day to get some real experience. We only wish that fake activity doesn't interfere with this.</a:t>
            </a:r>
          </a:p>
          <a:p>
            <a:pPr marL="0" indent="0">
              <a:buNone/>
            </a:pPr>
            <a:r>
              <a:rPr lang="en-US" dirty="0">
                <a:solidFill>
                  <a:schemeClr val="tx1"/>
                </a:solidFill>
              </a:rPr>
              <a:t>Our development team has created special tools that work on the principle of machine learning. From now on, all fake likes, comments, and subscriptions will be deleted. Cheating seriously harms the community. In addition, third-party applications violate:</a:t>
            </a:r>
            <a:br>
              <a:rPr lang="en-US" dirty="0">
                <a:solidFill>
                  <a:schemeClr val="tx1"/>
                </a:solidFill>
              </a:rPr>
            </a:br>
            <a:endParaRPr lang="en-US" dirty="0">
              <a:solidFill>
                <a:schemeClr val="tx1"/>
              </a:solidFill>
            </a:endParaRPr>
          </a:p>
          <a:p>
            <a:pPr lvl="1"/>
            <a:r>
              <a:rPr lang="en-US" sz="2000" dirty="0">
                <a:solidFill>
                  <a:schemeClr val="accent6"/>
                </a:solidFill>
                <a:hlinkClick r:id="rId3">
                  <a:extLst>
                    <a:ext uri="{A12FA001-AC4F-418D-AE19-62706E023703}">
                      <ahyp:hlinkClr xmlns:ahyp="http://schemas.microsoft.com/office/drawing/2018/hyperlinkcolor" val="tx"/>
                    </a:ext>
                  </a:extLst>
                </a:hlinkClick>
              </a:rPr>
              <a:t>Terms of use</a:t>
            </a:r>
            <a:r>
              <a:rPr lang="en-US" sz="2000" dirty="0">
                <a:solidFill>
                  <a:schemeClr val="accent6"/>
                </a:solidFill>
              </a:rPr>
              <a:t>.</a:t>
            </a:r>
          </a:p>
          <a:p>
            <a:pPr lvl="1"/>
            <a:r>
              <a:rPr lang="en-US" sz="2000" dirty="0">
                <a:solidFill>
                  <a:schemeClr val="accent6"/>
                </a:solidFill>
                <a:hlinkClick r:id="rId4">
                  <a:extLst>
                    <a:ext uri="{A12FA001-AC4F-418D-AE19-62706E023703}">
                      <ahyp:hlinkClr xmlns:ahyp="http://schemas.microsoft.com/office/drawing/2018/hyperlinkcolor" val="tx"/>
                    </a:ext>
                  </a:extLst>
                </a:hlinkClick>
              </a:rPr>
              <a:t>Community guidelines</a:t>
            </a:r>
            <a:r>
              <a:rPr lang="en-US" sz="2000" dirty="0">
                <a:solidFill>
                  <a:schemeClr val="accent6"/>
                </a:solidFill>
              </a:rPr>
              <a:t>.</a:t>
            </a:r>
            <a:br>
              <a:rPr lang="en-US" sz="1800" dirty="0"/>
            </a:br>
            <a:endParaRPr lang="en-US" sz="1800" dirty="0"/>
          </a:p>
          <a:p>
            <a:pPr marL="0" indent="0">
              <a:buNone/>
            </a:pPr>
            <a:r>
              <a:rPr lang="en-US" dirty="0">
                <a:solidFill>
                  <a:schemeClr val="tx1"/>
                </a:solidFill>
              </a:rPr>
              <a:t>The most serious measures will be taken to limit such behavior. If we catch account holders using such services, we will send a message immediately. It will say that all unnatural likes and comments have been removed. Remember: third-party applications reduce your account security.</a:t>
            </a:r>
          </a:p>
          <a:p>
            <a:pPr marL="0" indent="0">
              <a:buNone/>
            </a:pPr>
            <a:r>
              <a:rPr lang="en-US" dirty="0">
                <a:solidFill>
                  <a:schemeClr val="tx1"/>
                </a:solidFill>
              </a:rPr>
              <a:t>We also know that some users unknowingly provide their data to third-party applications. You only need to change the password in order not to lose anything.</a:t>
            </a:r>
          </a:p>
          <a:p>
            <a:endParaRPr lang="en-US" b="1" dirty="0">
              <a:solidFill>
                <a:schemeClr val="tx1"/>
              </a:solidFill>
            </a:endParaRPr>
          </a:p>
          <a:p>
            <a:endParaRPr lang="en-US" b="1" dirty="0"/>
          </a:p>
        </p:txBody>
      </p:sp>
    </p:spTree>
    <p:extLst>
      <p:ext uri="{BB962C8B-B14F-4D97-AF65-F5344CB8AC3E}">
        <p14:creationId xmlns:p14="http://schemas.microsoft.com/office/powerpoint/2010/main" val="486422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E96A69-8EC5-1347-A01F-A4EEBC37B479}"/>
              </a:ext>
            </a:extLst>
          </p:cNvPr>
          <p:cNvSpPr>
            <a:spLocks noGrp="1"/>
          </p:cNvSpPr>
          <p:nvPr>
            <p:ph type="body" sz="quarter" idx="13"/>
          </p:nvPr>
        </p:nvSpPr>
        <p:spPr>
          <a:solidFill>
            <a:schemeClr val="accent1"/>
          </a:solidFill>
        </p:spPr>
        <p:txBody>
          <a:bodyPr/>
          <a:lstStyle/>
          <a:p>
            <a:r>
              <a:rPr lang="en-US" dirty="0"/>
              <a:t>ARTICLES &amp; REFERENCES</a:t>
            </a:r>
          </a:p>
        </p:txBody>
      </p:sp>
      <p:sp>
        <p:nvSpPr>
          <p:cNvPr id="5" name="Text Placeholder 4">
            <a:extLst>
              <a:ext uri="{FF2B5EF4-FFF2-40B4-BE49-F238E27FC236}">
                <a16:creationId xmlns:a16="http://schemas.microsoft.com/office/drawing/2014/main" id="{BA8E3E3F-D80C-E246-9BAD-5A7E58C898C6}"/>
              </a:ext>
            </a:extLst>
          </p:cNvPr>
          <p:cNvSpPr>
            <a:spLocks noGrp="1"/>
          </p:cNvSpPr>
          <p:nvPr>
            <p:ph type="body" sz="quarter" idx="38"/>
          </p:nvPr>
        </p:nvSpPr>
        <p:spPr>
          <a:xfrm>
            <a:off x="61812" y="696496"/>
            <a:ext cx="12068375" cy="5939057"/>
          </a:xfrm>
        </p:spPr>
        <p:txBody>
          <a:bodyPr/>
          <a:lstStyle/>
          <a:p>
            <a:pPr marL="0" indent="0">
              <a:buNone/>
            </a:pPr>
            <a:r>
              <a:rPr lang="en-US" sz="1600" dirty="0">
                <a:hlinkClick r:id="rId3">
                  <a:extLst>
                    <a:ext uri="{A12FA001-AC4F-418D-AE19-62706E023703}">
                      <ahyp:hlinkClr xmlns:ahyp="http://schemas.microsoft.com/office/drawing/2018/hyperlinkcolor" val="tx"/>
                    </a:ext>
                  </a:extLst>
                </a:hlinkClick>
              </a:rPr>
              <a:t>BUYING INSTAGRAM LIKES &amp; FOLLOWERS HURTS YOUR BRAND</a:t>
            </a:r>
            <a:endParaRPr lang="en-US" sz="1600" dirty="0"/>
          </a:p>
          <a:p>
            <a:pPr lvl="1"/>
            <a:r>
              <a:rPr lang="en-US" sz="1200" b="1" dirty="0"/>
              <a:t>Gaming the system can actually decrease your engagement and destroy your reputation </a:t>
            </a:r>
            <a:r>
              <a:rPr lang="en-US" sz="1200" dirty="0"/>
              <a:t>by creating a spammy presence that makes a bad impression of would-be followers and potential customers.</a:t>
            </a:r>
            <a:br>
              <a:rPr lang="en-US" sz="1200" dirty="0"/>
            </a:br>
            <a:endParaRPr lang="en-US" sz="1200" b="1" dirty="0">
              <a:hlinkClick r:id="rId4">
                <a:extLst>
                  <a:ext uri="{A12FA001-AC4F-418D-AE19-62706E023703}">
                    <ahyp:hlinkClr xmlns:ahyp="http://schemas.microsoft.com/office/drawing/2018/hyperlinkcolor" val="tx"/>
                  </a:ext>
                </a:extLst>
              </a:hlinkClick>
            </a:endParaRPr>
          </a:p>
          <a:p>
            <a:pPr marL="0" indent="0">
              <a:buNone/>
            </a:pPr>
            <a:r>
              <a:rPr lang="en-US" sz="1600" dirty="0">
                <a:hlinkClick r:id="rId4">
                  <a:extLst>
                    <a:ext uri="{A12FA001-AC4F-418D-AE19-62706E023703}">
                      <ahyp:hlinkClr xmlns:ahyp="http://schemas.microsoft.com/office/drawing/2018/hyperlinkcolor" val="tx"/>
                    </a:ext>
                  </a:extLst>
                </a:hlinkClick>
              </a:rPr>
              <a:t>RISK OF ACCOUNT GETTING BLOCKED</a:t>
            </a:r>
            <a:endParaRPr lang="en-US" sz="1600" dirty="0"/>
          </a:p>
          <a:p>
            <a:pPr lvl="1"/>
            <a:r>
              <a:rPr lang="en-US" sz="1200" dirty="0"/>
              <a:t>We are </a:t>
            </a:r>
            <a:r>
              <a:rPr lang="en-US" sz="1200" b="1" dirty="0"/>
              <a:t>now limited to a certain number of actions on the platform, without getting blocked by Instagram. </a:t>
            </a:r>
          </a:p>
          <a:p>
            <a:pPr lvl="1"/>
            <a:r>
              <a:rPr lang="en-US" sz="1200" dirty="0"/>
              <a:t>The reason why Instagram is doing this is to identify and regulate the use of bots and reduce spam but many innocent users have been temporarily flag by engaging on penalized acts by Instagram.</a:t>
            </a:r>
            <a:br>
              <a:rPr lang="en-US" sz="1200" dirty="0"/>
            </a:br>
            <a:endParaRPr lang="en-US" sz="1200" b="1" dirty="0"/>
          </a:p>
          <a:p>
            <a:pPr marL="0" indent="0">
              <a:buNone/>
            </a:pPr>
            <a:r>
              <a:rPr lang="en-US" sz="1600" dirty="0">
                <a:hlinkClick r:id="rId5">
                  <a:extLst>
                    <a:ext uri="{A12FA001-AC4F-418D-AE19-62706E023703}">
                      <ahyp:hlinkClr xmlns:ahyp="http://schemas.microsoft.com/office/drawing/2018/hyperlinkcolor" val="tx"/>
                    </a:ext>
                  </a:extLst>
                </a:hlinkClick>
              </a:rPr>
              <a:t>INSTAGRAM CRACKING DOWN ON FAKE ACTIVITY: INSTAGRAM STORY VIEWS </a:t>
            </a:r>
            <a:endParaRPr lang="en-US" sz="1600" dirty="0"/>
          </a:p>
          <a:p>
            <a:pPr lvl="1"/>
            <a:r>
              <a:rPr lang="en-US" sz="1200" dirty="0"/>
              <a:t>A new growth hacking tactic involves accounts paying third parties to try to boost their profile via the medium of fake likes, followers and comments. Some of these growth hackers probably have banks of phones set up where Instagram Stories are ‘watched’ without being watched. (Which obviously isn’t idea for </a:t>
            </a:r>
            <a:r>
              <a:rPr lang="en-US" sz="1200" b="1" dirty="0"/>
              <a:t>the Instagram Story Ads we run</a:t>
            </a:r>
            <a:r>
              <a:rPr lang="en-US" sz="1200" dirty="0"/>
              <a:t>). </a:t>
            </a:r>
          </a:p>
          <a:p>
            <a:pPr lvl="1"/>
            <a:r>
              <a:rPr lang="en-US" sz="1200" dirty="0"/>
              <a:t>Instagram confirmed they are attempting to crack down and get rid of this inauthentic activity </a:t>
            </a:r>
            <a:br>
              <a:rPr lang="en-US" sz="1200" dirty="0"/>
            </a:br>
            <a:endParaRPr lang="en-US" sz="1200" b="1" dirty="0"/>
          </a:p>
          <a:p>
            <a:pPr marL="0" indent="0">
              <a:buNone/>
            </a:pPr>
            <a:r>
              <a:rPr lang="en-US" sz="1600" dirty="0">
                <a:hlinkClick r:id="rId6">
                  <a:extLst>
                    <a:ext uri="{A12FA001-AC4F-418D-AE19-62706E023703}">
                      <ahyp:hlinkClr xmlns:ahyp="http://schemas.microsoft.com/office/drawing/2018/hyperlinkcolor" val="tx"/>
                    </a:ext>
                  </a:extLst>
                </a:hlinkClick>
              </a:rPr>
              <a:t>INSTAGRAM PURGES BOTS &amp; FAKE ACCOUNTS TO ENSURE USERS FOLLOW CHANNEL TERMS OF USE</a:t>
            </a:r>
            <a:endParaRPr lang="en-US" sz="1600" dirty="0"/>
          </a:p>
          <a:p>
            <a:pPr lvl="1"/>
            <a:r>
              <a:rPr lang="en-US" sz="1200" b="1" dirty="0"/>
              <a:t>Instagram is removing people’s accounts who use third-party apps for inauthentic follows, </a:t>
            </a:r>
            <a:r>
              <a:rPr lang="en-US" sz="1200" dirty="0"/>
              <a:t>Likes and comments that violate its policies; sending them a warning to change their password to cut ties with these apps, and saying people who continue using these apps “may see their Instagram experience impacted.” Instagram states it “</a:t>
            </a:r>
            <a:r>
              <a:rPr lang="en-US" sz="1200" b="1" dirty="0"/>
              <a:t>may limit access to certain features, for example” for those users.</a:t>
            </a:r>
            <a:br>
              <a:rPr lang="en-US" sz="1200" b="1" dirty="0"/>
            </a:br>
            <a:endParaRPr lang="en-US" sz="1200" b="1" dirty="0"/>
          </a:p>
          <a:p>
            <a:pPr marL="0" indent="0">
              <a:buNone/>
            </a:pPr>
            <a:r>
              <a:rPr lang="en-US" sz="1600" dirty="0">
                <a:hlinkClick r:id="rId7">
                  <a:extLst>
                    <a:ext uri="{A12FA001-AC4F-418D-AE19-62706E023703}">
                      <ahyp:hlinkClr xmlns:ahyp="http://schemas.microsoft.com/office/drawing/2018/hyperlinkcolor" val="tx"/>
                    </a:ext>
                  </a:extLst>
                </a:hlinkClick>
              </a:rPr>
              <a:t>INSTAGRAM PUTTING A STOP TO LIKE &amp; FOLLOWER FARMS</a:t>
            </a:r>
            <a:endParaRPr lang="en-US" sz="1600" dirty="0"/>
          </a:p>
          <a:p>
            <a:pPr lvl="1"/>
            <a:r>
              <a:rPr lang="en-US" sz="1200" dirty="0"/>
              <a:t>From Instagram: </a:t>
            </a:r>
            <a:r>
              <a:rPr lang="en-US" sz="1200" b="1" dirty="0"/>
              <a:t>"Using these apps goes against our [terms and conditions], and continuing to do so may result in your account being further impacted.”</a:t>
            </a:r>
            <a:br>
              <a:rPr lang="en-US" sz="1200" b="1" dirty="0"/>
            </a:br>
            <a:endParaRPr lang="en-US" sz="1200" b="1" dirty="0"/>
          </a:p>
          <a:p>
            <a:pPr marL="0" indent="0">
              <a:buNone/>
            </a:pPr>
            <a:r>
              <a:rPr lang="en-US" sz="1600" dirty="0">
                <a:hlinkClick r:id="rId8">
                  <a:extLst>
                    <a:ext uri="{A12FA001-AC4F-418D-AE19-62706E023703}">
                      <ahyp:hlinkClr xmlns:ahyp="http://schemas.microsoft.com/office/drawing/2018/hyperlinkcolor" val="tx"/>
                    </a:ext>
                  </a:extLst>
                </a:hlinkClick>
              </a:rPr>
              <a:t>INSTAGRAM TERMINATING ACCOUNTS THAT USE THIRD-PARTY APPLICATIONS TO BUY FOLLOWERS</a:t>
            </a:r>
            <a:endParaRPr lang="en-US" sz="1600" dirty="0"/>
          </a:p>
          <a:p>
            <a:pPr lvl="1"/>
            <a:r>
              <a:rPr lang="en-US" sz="1200" dirty="0"/>
              <a:t> Instagram creators launched an active campaign to combat fake accounts. </a:t>
            </a:r>
            <a:r>
              <a:rPr lang="en-US" sz="1200" b="1" dirty="0"/>
              <a:t>They will find profiles that use cheating services for promotion. Firstly, the account owner will receive a warning. After that, he is strongly advised to change the password. As a result, special services will be useless over time and will be forced to massively close. </a:t>
            </a:r>
          </a:p>
          <a:p>
            <a:endParaRPr lang="en-US" sz="1200" b="1" dirty="0"/>
          </a:p>
          <a:p>
            <a:pPr marL="0" indent="0">
              <a:buNone/>
            </a:pPr>
            <a:endParaRPr lang="en-US" b="1" dirty="0"/>
          </a:p>
        </p:txBody>
      </p:sp>
    </p:spTree>
    <p:extLst>
      <p:ext uri="{BB962C8B-B14F-4D97-AF65-F5344CB8AC3E}">
        <p14:creationId xmlns:p14="http://schemas.microsoft.com/office/powerpoint/2010/main" val="2871643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marL="0" indent="0" algn="ctr">
              <a:buNone/>
            </a:pPr>
            <a:r>
              <a:rPr lang="en-US"/>
              <a:t>ADDITIONAL </a:t>
            </a:r>
          </a:p>
          <a:p>
            <a:pPr marL="0" indent="0" algn="ctr">
              <a:buNone/>
            </a:pPr>
            <a:r>
              <a:rPr lang="en-US"/>
              <a:t>HEALTHY </a:t>
            </a:r>
            <a:r>
              <a:rPr lang="en-US" dirty="0"/>
              <a:t>STRATEGIES TO EXPEDITE GROWTH</a:t>
            </a:r>
          </a:p>
        </p:txBody>
      </p:sp>
      <p:pic>
        <p:nvPicPr>
          <p:cNvPr id="5" name="Picture Placeholder 4" descr="A sunset over a city&#10;&#10;Description automatically generated">
            <a:extLst>
              <a:ext uri="{FF2B5EF4-FFF2-40B4-BE49-F238E27FC236}">
                <a16:creationId xmlns:a16="http://schemas.microsoft.com/office/drawing/2014/main" id="{03EDCAFF-5733-DB48-823F-07D3CBA5C357}"/>
              </a:ext>
            </a:extLst>
          </p:cNvPr>
          <p:cNvPicPr>
            <a:picLocks noGrp="1" noChangeAspect="1"/>
          </p:cNvPicPr>
          <p:nvPr>
            <p:ph type="pic" sz="quarter" idx="12"/>
          </p:nvPr>
        </p:nvPicPr>
        <p:blipFill>
          <a:blip r:embed="rId3"/>
          <a:srcRect l="34003" r="34003"/>
          <a:stretch>
            <a:fillRect/>
          </a:stretch>
        </p:blipFill>
        <p:spPr/>
      </p:pic>
    </p:spTree>
    <p:extLst>
      <p:ext uri="{BB962C8B-B14F-4D97-AF65-F5344CB8AC3E}">
        <p14:creationId xmlns:p14="http://schemas.microsoft.com/office/powerpoint/2010/main" val="1350659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E96A69-8EC5-1347-A01F-A4EEBC37B479}"/>
              </a:ext>
            </a:extLst>
          </p:cNvPr>
          <p:cNvSpPr>
            <a:spLocks noGrp="1"/>
          </p:cNvSpPr>
          <p:nvPr>
            <p:ph type="body" sz="quarter" idx="13"/>
          </p:nvPr>
        </p:nvSpPr>
        <p:spPr>
          <a:solidFill>
            <a:schemeClr val="accent1"/>
          </a:solidFill>
        </p:spPr>
        <p:txBody>
          <a:bodyPr/>
          <a:lstStyle/>
          <a:p>
            <a:r>
              <a:rPr lang="en-US" dirty="0"/>
              <a:t>INFLUENCER |GIVEAWAY CAMPAIGN</a:t>
            </a:r>
          </a:p>
        </p:txBody>
      </p:sp>
      <p:sp>
        <p:nvSpPr>
          <p:cNvPr id="5" name="Text Placeholder 4">
            <a:extLst>
              <a:ext uri="{FF2B5EF4-FFF2-40B4-BE49-F238E27FC236}">
                <a16:creationId xmlns:a16="http://schemas.microsoft.com/office/drawing/2014/main" id="{BA8E3E3F-D80C-E246-9BAD-5A7E58C898C6}"/>
              </a:ext>
            </a:extLst>
          </p:cNvPr>
          <p:cNvSpPr>
            <a:spLocks noGrp="1"/>
          </p:cNvSpPr>
          <p:nvPr>
            <p:ph type="body" sz="quarter" idx="38"/>
          </p:nvPr>
        </p:nvSpPr>
        <p:spPr/>
        <p:txBody>
          <a:bodyPr/>
          <a:lstStyle/>
          <a:p>
            <a:pPr marL="0" indent="0">
              <a:buNone/>
            </a:pPr>
            <a:r>
              <a:rPr lang="en-US" dirty="0"/>
              <a:t>OBJECTIVE</a:t>
            </a:r>
          </a:p>
        </p:txBody>
      </p:sp>
      <p:sp>
        <p:nvSpPr>
          <p:cNvPr id="9" name="Text Placeholder 8">
            <a:extLst>
              <a:ext uri="{FF2B5EF4-FFF2-40B4-BE49-F238E27FC236}">
                <a16:creationId xmlns:a16="http://schemas.microsoft.com/office/drawing/2014/main" id="{4F3BFB59-83BF-D342-9712-6543A2D63A30}"/>
              </a:ext>
            </a:extLst>
          </p:cNvPr>
          <p:cNvSpPr>
            <a:spLocks noGrp="1"/>
          </p:cNvSpPr>
          <p:nvPr>
            <p:ph type="body" sz="quarter" idx="42"/>
          </p:nvPr>
        </p:nvSpPr>
        <p:spPr>
          <a:xfrm>
            <a:off x="334337" y="2494252"/>
            <a:ext cx="3157372" cy="651934"/>
          </a:xfrm>
        </p:spPr>
        <p:txBody>
          <a:bodyPr/>
          <a:lstStyle/>
          <a:p>
            <a:pPr marL="0" indent="0">
              <a:buNone/>
            </a:pPr>
            <a:r>
              <a:rPr lang="en-US" dirty="0"/>
              <a:t>WHY WE LOVE IT </a:t>
            </a:r>
          </a:p>
        </p:txBody>
      </p:sp>
      <p:sp>
        <p:nvSpPr>
          <p:cNvPr id="11" name="Text Placeholder 10">
            <a:extLst>
              <a:ext uri="{FF2B5EF4-FFF2-40B4-BE49-F238E27FC236}">
                <a16:creationId xmlns:a16="http://schemas.microsoft.com/office/drawing/2014/main" id="{5354A603-50F3-234A-A7BC-8145E237BD24}"/>
              </a:ext>
            </a:extLst>
          </p:cNvPr>
          <p:cNvSpPr>
            <a:spLocks noGrp="1"/>
          </p:cNvSpPr>
          <p:nvPr>
            <p:ph type="body" sz="quarter" idx="44"/>
          </p:nvPr>
        </p:nvSpPr>
        <p:spPr>
          <a:xfrm>
            <a:off x="4021557" y="918943"/>
            <a:ext cx="3435040" cy="651934"/>
          </a:xfrm>
        </p:spPr>
        <p:txBody>
          <a:bodyPr/>
          <a:lstStyle/>
          <a:p>
            <a:pPr marL="0" indent="0">
              <a:buNone/>
            </a:pPr>
            <a:r>
              <a:rPr lang="en-US" dirty="0"/>
              <a:t>STRATEGY &amp; TACTICS </a:t>
            </a:r>
          </a:p>
        </p:txBody>
      </p:sp>
      <p:sp>
        <p:nvSpPr>
          <p:cNvPr id="12" name="Content Placeholder 11">
            <a:extLst>
              <a:ext uri="{FF2B5EF4-FFF2-40B4-BE49-F238E27FC236}">
                <a16:creationId xmlns:a16="http://schemas.microsoft.com/office/drawing/2014/main" id="{B4716C1C-16A7-5E4C-A28D-59A1BFB1EB6D}"/>
              </a:ext>
            </a:extLst>
          </p:cNvPr>
          <p:cNvSpPr>
            <a:spLocks noGrp="1"/>
          </p:cNvSpPr>
          <p:nvPr>
            <p:ph idx="14"/>
          </p:nvPr>
        </p:nvSpPr>
        <p:spPr>
          <a:xfrm>
            <a:off x="359161" y="1340623"/>
            <a:ext cx="3249122" cy="891355"/>
          </a:xfrm>
        </p:spPr>
        <p:txBody>
          <a:bodyPr>
            <a:normAutofit/>
          </a:bodyPr>
          <a:lstStyle/>
          <a:p>
            <a:r>
              <a:rPr lang="en-US" dirty="0">
                <a:solidFill>
                  <a:schemeClr val="tx1"/>
                </a:solidFill>
              </a:rPr>
              <a:t>Exponentially increase Instagram community size in a short period of time </a:t>
            </a:r>
          </a:p>
        </p:txBody>
      </p:sp>
      <p:sp>
        <p:nvSpPr>
          <p:cNvPr id="18" name="Content Placeholder 17">
            <a:extLst>
              <a:ext uri="{FF2B5EF4-FFF2-40B4-BE49-F238E27FC236}">
                <a16:creationId xmlns:a16="http://schemas.microsoft.com/office/drawing/2014/main" id="{18D16AAB-8FAF-4D40-BE2D-DF589272F071}"/>
              </a:ext>
            </a:extLst>
          </p:cNvPr>
          <p:cNvSpPr>
            <a:spLocks noGrp="1"/>
          </p:cNvSpPr>
          <p:nvPr>
            <p:ph idx="41"/>
          </p:nvPr>
        </p:nvSpPr>
        <p:spPr>
          <a:xfrm>
            <a:off x="359161" y="3032208"/>
            <a:ext cx="3249122" cy="3708226"/>
          </a:xfrm>
        </p:spPr>
        <p:txBody>
          <a:bodyPr>
            <a:normAutofit lnSpcReduction="10000"/>
          </a:bodyPr>
          <a:lstStyle/>
          <a:p>
            <a:r>
              <a:rPr lang="en-US" dirty="0">
                <a:solidFill>
                  <a:schemeClr val="tx1"/>
                </a:solidFill>
              </a:rPr>
              <a:t>By partnering with an Influencer that aligns with the brand, we gain followers quickly that are actually likely to turn into guests &amp; brand advocates</a:t>
            </a:r>
          </a:p>
          <a:p>
            <a:r>
              <a:rPr lang="en-US" dirty="0">
                <a:solidFill>
                  <a:schemeClr val="tx1"/>
                </a:solidFill>
              </a:rPr>
              <a:t>As running giveaways now goes against the JW Brand standards, this is a healthy &amp; effective workaround </a:t>
            </a:r>
          </a:p>
          <a:p>
            <a:r>
              <a:rPr lang="en-US" dirty="0">
                <a:solidFill>
                  <a:schemeClr val="tx1"/>
                </a:solidFill>
              </a:rPr>
              <a:t>By partnering with several influencers, we build off momentum from previous influencers &amp; continue to gain followers in a short period of time</a:t>
            </a:r>
          </a:p>
          <a:p>
            <a:endParaRPr lang="en-US" dirty="0">
              <a:solidFill>
                <a:schemeClr val="tx1"/>
              </a:solidFill>
            </a:endParaRPr>
          </a:p>
        </p:txBody>
      </p:sp>
      <p:sp>
        <p:nvSpPr>
          <p:cNvPr id="20" name="Content Placeholder 19">
            <a:extLst>
              <a:ext uri="{FF2B5EF4-FFF2-40B4-BE49-F238E27FC236}">
                <a16:creationId xmlns:a16="http://schemas.microsoft.com/office/drawing/2014/main" id="{6DFFA30A-7569-044B-A22B-9A02C32D86B3}"/>
              </a:ext>
            </a:extLst>
          </p:cNvPr>
          <p:cNvSpPr>
            <a:spLocks noGrp="1"/>
          </p:cNvSpPr>
          <p:nvPr>
            <p:ph idx="43"/>
          </p:nvPr>
        </p:nvSpPr>
        <p:spPr>
          <a:xfrm>
            <a:off x="4021557" y="1357019"/>
            <a:ext cx="3435040" cy="5383415"/>
          </a:xfrm>
        </p:spPr>
        <p:txBody>
          <a:bodyPr>
            <a:normAutofit/>
          </a:bodyPr>
          <a:lstStyle/>
          <a:p>
            <a:r>
              <a:rPr lang="en-US" dirty="0">
                <a:solidFill>
                  <a:schemeClr val="tx1"/>
                </a:solidFill>
              </a:rPr>
              <a:t>Partner with travel/lifestyle influencers to run giveaways through the end of the year (dependent on resort capabilities), which include following the resort on Instagram as a requirement to enter </a:t>
            </a:r>
          </a:p>
          <a:p>
            <a:r>
              <a:rPr lang="en-US" dirty="0">
                <a:solidFill>
                  <a:schemeClr val="tx1"/>
                </a:solidFill>
              </a:rPr>
              <a:t>We recommend partnering with 2-3 influencers for the remainder of the year that align well with the property brand to capitalize on their followers, attract highlight relevant potential guests to our channel and drive a spike in our community size </a:t>
            </a:r>
          </a:p>
          <a:p>
            <a:endParaRPr lang="en-US" dirty="0">
              <a:solidFill>
                <a:schemeClr val="tx1"/>
              </a:solidFill>
            </a:endParaRPr>
          </a:p>
          <a:p>
            <a:endParaRPr lang="en-US" dirty="0">
              <a:solidFill>
                <a:schemeClr val="tx1"/>
              </a:solidFill>
            </a:endParaRPr>
          </a:p>
        </p:txBody>
      </p:sp>
      <p:pic>
        <p:nvPicPr>
          <p:cNvPr id="6" name="Content Placeholder 5" descr="Two people walking down a dirt road&#10;&#10;Description automatically generated">
            <a:extLst>
              <a:ext uri="{FF2B5EF4-FFF2-40B4-BE49-F238E27FC236}">
                <a16:creationId xmlns:a16="http://schemas.microsoft.com/office/drawing/2014/main" id="{774EF6F1-4748-1C40-BE7A-17FD06D09B2E}"/>
              </a:ext>
            </a:extLst>
          </p:cNvPr>
          <p:cNvPicPr>
            <a:picLocks noGrp="1" noChangeAspect="1"/>
          </p:cNvPicPr>
          <p:nvPr>
            <p:ph sz="quarter" idx="40"/>
          </p:nvPr>
        </p:nvPicPr>
        <p:blipFill>
          <a:blip r:embed="rId3"/>
          <a:stretch>
            <a:fillRect/>
          </a:stretch>
        </p:blipFill>
        <p:spPr>
          <a:xfrm>
            <a:off x="7986445" y="1453312"/>
            <a:ext cx="3325989" cy="4477226"/>
          </a:xfrm>
        </p:spPr>
      </p:pic>
    </p:spTree>
    <p:extLst>
      <p:ext uri="{BB962C8B-B14F-4D97-AF65-F5344CB8AC3E}">
        <p14:creationId xmlns:p14="http://schemas.microsoft.com/office/powerpoint/2010/main" val="2374203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E96A69-8EC5-1347-A01F-A4EEBC37B479}"/>
              </a:ext>
            </a:extLst>
          </p:cNvPr>
          <p:cNvSpPr>
            <a:spLocks noGrp="1"/>
          </p:cNvSpPr>
          <p:nvPr>
            <p:ph type="body" sz="quarter" idx="13"/>
          </p:nvPr>
        </p:nvSpPr>
        <p:spPr>
          <a:solidFill>
            <a:schemeClr val="accent1"/>
          </a:solidFill>
        </p:spPr>
        <p:txBody>
          <a:bodyPr/>
          <a:lstStyle/>
          <a:p>
            <a:r>
              <a:rPr lang="en-US" dirty="0"/>
              <a:t>LOCAL PARTNERS | CAMPAIGN </a:t>
            </a:r>
          </a:p>
        </p:txBody>
      </p:sp>
      <p:sp>
        <p:nvSpPr>
          <p:cNvPr id="5" name="Text Placeholder 4">
            <a:extLst>
              <a:ext uri="{FF2B5EF4-FFF2-40B4-BE49-F238E27FC236}">
                <a16:creationId xmlns:a16="http://schemas.microsoft.com/office/drawing/2014/main" id="{BA8E3E3F-D80C-E246-9BAD-5A7E58C898C6}"/>
              </a:ext>
            </a:extLst>
          </p:cNvPr>
          <p:cNvSpPr>
            <a:spLocks noGrp="1"/>
          </p:cNvSpPr>
          <p:nvPr>
            <p:ph type="body" sz="quarter" idx="38"/>
          </p:nvPr>
        </p:nvSpPr>
        <p:spPr/>
        <p:txBody>
          <a:bodyPr/>
          <a:lstStyle/>
          <a:p>
            <a:pPr marL="0" indent="0">
              <a:buNone/>
            </a:pPr>
            <a:r>
              <a:rPr lang="en-US" dirty="0"/>
              <a:t>OBJECTIVE</a:t>
            </a:r>
          </a:p>
        </p:txBody>
      </p:sp>
      <p:sp>
        <p:nvSpPr>
          <p:cNvPr id="9" name="Text Placeholder 8">
            <a:extLst>
              <a:ext uri="{FF2B5EF4-FFF2-40B4-BE49-F238E27FC236}">
                <a16:creationId xmlns:a16="http://schemas.microsoft.com/office/drawing/2014/main" id="{4F3BFB59-83BF-D342-9712-6543A2D63A30}"/>
              </a:ext>
            </a:extLst>
          </p:cNvPr>
          <p:cNvSpPr>
            <a:spLocks noGrp="1"/>
          </p:cNvSpPr>
          <p:nvPr>
            <p:ph type="body" sz="quarter" idx="42"/>
          </p:nvPr>
        </p:nvSpPr>
        <p:spPr>
          <a:xfrm>
            <a:off x="334337" y="3103033"/>
            <a:ext cx="3157372" cy="651934"/>
          </a:xfrm>
        </p:spPr>
        <p:txBody>
          <a:bodyPr/>
          <a:lstStyle/>
          <a:p>
            <a:pPr marL="0" indent="0">
              <a:buNone/>
            </a:pPr>
            <a:r>
              <a:rPr lang="en-US" dirty="0"/>
              <a:t>WHY WE LOVE IT </a:t>
            </a:r>
          </a:p>
        </p:txBody>
      </p:sp>
      <p:sp>
        <p:nvSpPr>
          <p:cNvPr id="11" name="Text Placeholder 10">
            <a:extLst>
              <a:ext uri="{FF2B5EF4-FFF2-40B4-BE49-F238E27FC236}">
                <a16:creationId xmlns:a16="http://schemas.microsoft.com/office/drawing/2014/main" id="{5354A603-50F3-234A-A7BC-8145E237BD24}"/>
              </a:ext>
            </a:extLst>
          </p:cNvPr>
          <p:cNvSpPr>
            <a:spLocks noGrp="1"/>
          </p:cNvSpPr>
          <p:nvPr>
            <p:ph type="body" sz="quarter" idx="44"/>
          </p:nvPr>
        </p:nvSpPr>
        <p:spPr>
          <a:xfrm>
            <a:off x="4021557" y="918943"/>
            <a:ext cx="3435040" cy="651934"/>
          </a:xfrm>
        </p:spPr>
        <p:txBody>
          <a:bodyPr/>
          <a:lstStyle/>
          <a:p>
            <a:pPr marL="0" indent="0">
              <a:buNone/>
            </a:pPr>
            <a:r>
              <a:rPr lang="en-US" dirty="0"/>
              <a:t>STRATEGY &amp; TACTICS </a:t>
            </a:r>
          </a:p>
        </p:txBody>
      </p:sp>
      <p:sp>
        <p:nvSpPr>
          <p:cNvPr id="12" name="Content Placeholder 11">
            <a:extLst>
              <a:ext uri="{FF2B5EF4-FFF2-40B4-BE49-F238E27FC236}">
                <a16:creationId xmlns:a16="http://schemas.microsoft.com/office/drawing/2014/main" id="{B4716C1C-16A7-5E4C-A28D-59A1BFB1EB6D}"/>
              </a:ext>
            </a:extLst>
          </p:cNvPr>
          <p:cNvSpPr>
            <a:spLocks noGrp="1"/>
          </p:cNvSpPr>
          <p:nvPr>
            <p:ph idx="14"/>
          </p:nvPr>
        </p:nvSpPr>
        <p:spPr>
          <a:xfrm>
            <a:off x="334337" y="1472422"/>
            <a:ext cx="3249122" cy="1630611"/>
          </a:xfrm>
        </p:spPr>
        <p:txBody>
          <a:bodyPr>
            <a:normAutofit/>
          </a:bodyPr>
          <a:lstStyle/>
          <a:p>
            <a:r>
              <a:rPr lang="en-US" dirty="0">
                <a:solidFill>
                  <a:schemeClr val="tx1"/>
                </a:solidFill>
              </a:rPr>
              <a:t>Utilize local partners to run a cross-promotion campaign to capitalize on their community &amp; drive new followers to our Instagram account </a:t>
            </a:r>
          </a:p>
        </p:txBody>
      </p:sp>
      <p:sp>
        <p:nvSpPr>
          <p:cNvPr id="18" name="Content Placeholder 17">
            <a:extLst>
              <a:ext uri="{FF2B5EF4-FFF2-40B4-BE49-F238E27FC236}">
                <a16:creationId xmlns:a16="http://schemas.microsoft.com/office/drawing/2014/main" id="{18D16AAB-8FAF-4D40-BE2D-DF589272F071}"/>
              </a:ext>
            </a:extLst>
          </p:cNvPr>
          <p:cNvSpPr>
            <a:spLocks noGrp="1"/>
          </p:cNvSpPr>
          <p:nvPr>
            <p:ph idx="41"/>
          </p:nvPr>
        </p:nvSpPr>
        <p:spPr>
          <a:xfrm>
            <a:off x="426087" y="3596023"/>
            <a:ext cx="3157372" cy="2870091"/>
          </a:xfrm>
        </p:spPr>
        <p:txBody>
          <a:bodyPr>
            <a:normAutofit/>
          </a:bodyPr>
          <a:lstStyle/>
          <a:p>
            <a:r>
              <a:rPr lang="en-US" dirty="0">
                <a:solidFill>
                  <a:schemeClr val="tx1"/>
                </a:solidFill>
              </a:rPr>
              <a:t>By cross-promoting with local partner, we get the resort name in front of a highly-relevant audience </a:t>
            </a:r>
          </a:p>
          <a:p>
            <a:r>
              <a:rPr lang="en-US" dirty="0">
                <a:solidFill>
                  <a:schemeClr val="tx1"/>
                </a:solidFill>
              </a:rPr>
              <a:t>We capitalize on our local partners’ audience size &amp; drive their followers to our account, while also establishing the resort as an authority in the local market </a:t>
            </a:r>
          </a:p>
        </p:txBody>
      </p:sp>
      <p:sp>
        <p:nvSpPr>
          <p:cNvPr id="20" name="Content Placeholder 19">
            <a:extLst>
              <a:ext uri="{FF2B5EF4-FFF2-40B4-BE49-F238E27FC236}">
                <a16:creationId xmlns:a16="http://schemas.microsoft.com/office/drawing/2014/main" id="{6DFFA30A-7569-044B-A22B-9A02C32D86B3}"/>
              </a:ext>
            </a:extLst>
          </p:cNvPr>
          <p:cNvSpPr>
            <a:spLocks noGrp="1"/>
          </p:cNvSpPr>
          <p:nvPr>
            <p:ph idx="43"/>
          </p:nvPr>
        </p:nvSpPr>
        <p:spPr>
          <a:xfrm>
            <a:off x="4021557" y="1472422"/>
            <a:ext cx="3435040" cy="5499812"/>
          </a:xfrm>
        </p:spPr>
        <p:txBody>
          <a:bodyPr>
            <a:normAutofit/>
          </a:bodyPr>
          <a:lstStyle/>
          <a:p>
            <a:r>
              <a:rPr lang="en-US" dirty="0">
                <a:solidFill>
                  <a:schemeClr val="tx1"/>
                </a:solidFill>
              </a:rPr>
              <a:t>Partner with @VisitPhoenix to run a cross-promotional campaign, where @VisitPhoenix agrees to post about the resort 1-2X per month, and we will do the same </a:t>
            </a:r>
          </a:p>
          <a:p>
            <a:r>
              <a:rPr lang="en-US" dirty="0">
                <a:solidFill>
                  <a:schemeClr val="tx1"/>
                </a:solidFill>
              </a:rPr>
              <a:t>Or, partner with @VisitPhoenix (or another local partner) to do a giveaway to offer an exclusive experience in the destination, followed by a two-night stay at the resort. A requirement to enter is to follow both the resort @jwdesertridge &amp; @VisitPhoenix </a:t>
            </a:r>
          </a:p>
          <a:p>
            <a:pPr lvl="1"/>
            <a:r>
              <a:rPr lang="en-US" sz="1400" i="1" dirty="0">
                <a:latin typeface="Century Gothic" panose="020B0502020202020204" pitchFamily="34" charset="0"/>
              </a:rPr>
              <a:t>*Potential to turn into an evergreen/ongoing campaign to continuously gain followers &amp; cross-promote with local partners </a:t>
            </a:r>
          </a:p>
        </p:txBody>
      </p:sp>
      <p:pic>
        <p:nvPicPr>
          <p:cNvPr id="10" name="Content Placeholder 9" descr="A person standing next to a body of water&#10;&#10;Description automatically generated">
            <a:extLst>
              <a:ext uri="{FF2B5EF4-FFF2-40B4-BE49-F238E27FC236}">
                <a16:creationId xmlns:a16="http://schemas.microsoft.com/office/drawing/2014/main" id="{E79E34F1-7E05-0E4A-8283-A83DB5F7B765}"/>
              </a:ext>
            </a:extLst>
          </p:cNvPr>
          <p:cNvPicPr>
            <a:picLocks noGrp="1" noChangeAspect="1"/>
          </p:cNvPicPr>
          <p:nvPr>
            <p:ph sz="quarter" idx="40"/>
          </p:nvPr>
        </p:nvPicPr>
        <p:blipFill>
          <a:blip r:embed="rId3"/>
          <a:stretch>
            <a:fillRect/>
          </a:stretch>
        </p:blipFill>
        <p:spPr>
          <a:xfrm>
            <a:off x="8008023" y="1570877"/>
            <a:ext cx="3435040" cy="4255157"/>
          </a:xfrm>
        </p:spPr>
      </p:pic>
    </p:spTree>
    <p:extLst>
      <p:ext uri="{BB962C8B-B14F-4D97-AF65-F5344CB8AC3E}">
        <p14:creationId xmlns:p14="http://schemas.microsoft.com/office/powerpoint/2010/main" val="3746656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marL="0" indent="0" algn="ctr">
              <a:buNone/>
            </a:pPr>
            <a:r>
              <a:rPr lang="en-US" dirty="0"/>
              <a:t>YTD SUCCESS</a:t>
            </a:r>
          </a:p>
        </p:txBody>
      </p:sp>
      <p:pic>
        <p:nvPicPr>
          <p:cNvPr id="5" name="Picture Placeholder 4" descr="A sunset over a city&#10;&#10;Description automatically generated">
            <a:extLst>
              <a:ext uri="{FF2B5EF4-FFF2-40B4-BE49-F238E27FC236}">
                <a16:creationId xmlns:a16="http://schemas.microsoft.com/office/drawing/2014/main" id="{03EDCAFF-5733-DB48-823F-07D3CBA5C357}"/>
              </a:ext>
            </a:extLst>
          </p:cNvPr>
          <p:cNvPicPr>
            <a:picLocks noGrp="1" noChangeAspect="1"/>
          </p:cNvPicPr>
          <p:nvPr>
            <p:ph type="pic" sz="quarter" idx="12"/>
          </p:nvPr>
        </p:nvPicPr>
        <p:blipFill>
          <a:blip r:embed="rId2"/>
          <a:srcRect l="34003" r="34003"/>
          <a:stretch>
            <a:fillRect/>
          </a:stretch>
        </p:blipFill>
        <p:spPr/>
      </p:pic>
    </p:spTree>
    <p:extLst>
      <p:ext uri="{BB962C8B-B14F-4D97-AF65-F5344CB8AC3E}">
        <p14:creationId xmlns:p14="http://schemas.microsoft.com/office/powerpoint/2010/main" val="3488068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7923" y="13103"/>
            <a:ext cx="12192000" cy="584351"/>
          </a:xfrm>
          <a:solidFill>
            <a:schemeClr val="accent2"/>
          </a:solidFill>
        </p:spPr>
        <p:txBody>
          <a:bodyPr/>
          <a:lstStyle/>
          <a:p>
            <a:r>
              <a:rPr lang="en-US" dirty="0"/>
              <a:t>YTD GROWTH: INSTAGRAM</a:t>
            </a:r>
          </a:p>
        </p:txBody>
      </p:sp>
      <p:sp>
        <p:nvSpPr>
          <p:cNvPr id="9" name="Content Placeholder 8"/>
          <p:cNvSpPr>
            <a:spLocks noGrp="1"/>
          </p:cNvSpPr>
          <p:nvPr>
            <p:ph sz="quarter" idx="14"/>
          </p:nvPr>
        </p:nvSpPr>
        <p:spPr>
          <a:xfrm>
            <a:off x="4293082" y="3057362"/>
            <a:ext cx="3737081" cy="2243787"/>
          </a:xfrm>
        </p:spPr>
        <p:txBody>
          <a:bodyPr/>
          <a:lstStyle/>
          <a:p>
            <a:pPr lvl="0" algn="ctr"/>
            <a:r>
              <a:rPr lang="en-US" sz="1400" b="1" dirty="0"/>
              <a:t>NEW FOLLOWERS GAINED</a:t>
            </a:r>
          </a:p>
        </p:txBody>
      </p:sp>
      <p:sp>
        <p:nvSpPr>
          <p:cNvPr id="10" name="Content Placeholder 9"/>
          <p:cNvSpPr>
            <a:spLocks noGrp="1"/>
          </p:cNvSpPr>
          <p:nvPr>
            <p:ph sz="quarter" idx="25"/>
          </p:nvPr>
        </p:nvSpPr>
        <p:spPr>
          <a:xfrm>
            <a:off x="376585" y="6088558"/>
            <a:ext cx="3899622" cy="2243787"/>
          </a:xfrm>
        </p:spPr>
        <p:txBody>
          <a:bodyPr/>
          <a:lstStyle/>
          <a:p>
            <a:pPr lvl="0" algn="ctr"/>
            <a:r>
              <a:rPr lang="en-US" sz="1400" b="1" dirty="0"/>
              <a:t>INCREASE IN INSTAGRAM ENGAGEMENT</a:t>
            </a:r>
            <a:endParaRPr lang="en-US" sz="1400" dirty="0"/>
          </a:p>
        </p:txBody>
      </p:sp>
      <p:sp>
        <p:nvSpPr>
          <p:cNvPr id="29" name="Rectangle 28">
            <a:extLst>
              <a:ext uri="{FF2B5EF4-FFF2-40B4-BE49-F238E27FC236}">
                <a16:creationId xmlns:a16="http://schemas.microsoft.com/office/drawing/2014/main" id="{11474BDC-F08C-1A40-B6EB-E6FE6DA4385B}"/>
              </a:ext>
            </a:extLst>
          </p:cNvPr>
          <p:cNvSpPr/>
          <p:nvPr/>
        </p:nvSpPr>
        <p:spPr>
          <a:xfrm>
            <a:off x="8366002" y="3035684"/>
            <a:ext cx="3495078" cy="553998"/>
          </a:xfrm>
          <a:prstGeom prst="rect">
            <a:avLst/>
          </a:prstGeom>
        </p:spPr>
        <p:txBody>
          <a:bodyPr wrap="square">
            <a:spAutoFit/>
          </a:bodyPr>
          <a:lstStyle/>
          <a:p>
            <a:pPr lvl="0" algn="ctr"/>
            <a:r>
              <a:rPr lang="en-US" sz="1400" b="1" dirty="0">
                <a:solidFill>
                  <a:schemeClr val="accent6"/>
                </a:solidFill>
              </a:rPr>
              <a:t>TOTAL INSTAGRAM FOLLOWERS </a:t>
            </a:r>
            <a:endParaRPr lang="en-US" sz="1200" dirty="0">
              <a:solidFill>
                <a:schemeClr val="accent6"/>
              </a:solidFill>
            </a:endParaRPr>
          </a:p>
          <a:p>
            <a:pPr lvl="0" algn="ctr"/>
            <a:endParaRPr lang="en-US" sz="1600" b="1" dirty="0">
              <a:solidFill>
                <a:schemeClr val="accent6"/>
              </a:solidFill>
            </a:endParaRPr>
          </a:p>
        </p:txBody>
      </p:sp>
      <p:sp>
        <p:nvSpPr>
          <p:cNvPr id="31" name="Text Placeholder 7">
            <a:extLst>
              <a:ext uri="{FF2B5EF4-FFF2-40B4-BE49-F238E27FC236}">
                <a16:creationId xmlns:a16="http://schemas.microsoft.com/office/drawing/2014/main" id="{7D9AE81E-36D8-8C49-B038-80FA13DF4903}"/>
              </a:ext>
            </a:extLst>
          </p:cNvPr>
          <p:cNvSpPr txBox="1">
            <a:spLocks/>
          </p:cNvSpPr>
          <p:nvPr/>
        </p:nvSpPr>
        <p:spPr>
          <a:xfrm>
            <a:off x="8953113" y="910542"/>
            <a:ext cx="2079054" cy="2056324"/>
          </a:xfrm>
          <a:prstGeom prst="ellipse">
            <a:avLst/>
          </a:prstGeom>
          <a:ln w="28575">
            <a:solidFill>
              <a:schemeClr val="bg1">
                <a:lumMod val="50000"/>
              </a:schemeClr>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1141413" algn="l"/>
              </a:tabLst>
            </a:pPr>
            <a:r>
              <a:rPr lang="en-US" sz="3200" dirty="0"/>
              <a:t>11,753</a:t>
            </a:r>
          </a:p>
        </p:txBody>
      </p:sp>
      <p:sp>
        <p:nvSpPr>
          <p:cNvPr id="34" name="Text Placeholder 7">
            <a:extLst>
              <a:ext uri="{FF2B5EF4-FFF2-40B4-BE49-F238E27FC236}">
                <a16:creationId xmlns:a16="http://schemas.microsoft.com/office/drawing/2014/main" id="{C116C739-6B1B-EA44-B90A-4E263D261902}"/>
              </a:ext>
            </a:extLst>
          </p:cNvPr>
          <p:cNvSpPr txBox="1">
            <a:spLocks/>
          </p:cNvSpPr>
          <p:nvPr/>
        </p:nvSpPr>
        <p:spPr>
          <a:xfrm>
            <a:off x="5122096" y="896497"/>
            <a:ext cx="2079054" cy="2052857"/>
          </a:xfrm>
          <a:prstGeom prst="ellipse">
            <a:avLst/>
          </a:prstGeom>
          <a:ln w="28575">
            <a:solidFill>
              <a:schemeClr val="bg1">
                <a:lumMod val="50000"/>
              </a:schemeClr>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1141413" algn="l"/>
              </a:tabLst>
            </a:pPr>
            <a:r>
              <a:rPr lang="en-US" sz="3400" dirty="0"/>
              <a:t>4,360</a:t>
            </a:r>
          </a:p>
        </p:txBody>
      </p:sp>
      <p:sp>
        <p:nvSpPr>
          <p:cNvPr id="37" name="Text Placeholder 7">
            <a:extLst>
              <a:ext uri="{FF2B5EF4-FFF2-40B4-BE49-F238E27FC236}">
                <a16:creationId xmlns:a16="http://schemas.microsoft.com/office/drawing/2014/main" id="{9579134F-BFBC-A840-91DE-BEB9E7490EA5}"/>
              </a:ext>
            </a:extLst>
          </p:cNvPr>
          <p:cNvSpPr txBox="1">
            <a:spLocks/>
          </p:cNvSpPr>
          <p:nvPr/>
        </p:nvSpPr>
        <p:spPr>
          <a:xfrm>
            <a:off x="1291079" y="3800605"/>
            <a:ext cx="2079053" cy="2052857"/>
          </a:xfrm>
          <a:prstGeom prst="ellipse">
            <a:avLst/>
          </a:prstGeom>
          <a:ln w="28575">
            <a:solidFill>
              <a:schemeClr val="bg1">
                <a:lumMod val="50000"/>
              </a:schemeClr>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1141413" algn="l"/>
              </a:tabLst>
            </a:pPr>
            <a:r>
              <a:rPr lang="en-US" sz="3400" dirty="0"/>
              <a:t>198%</a:t>
            </a:r>
          </a:p>
        </p:txBody>
      </p:sp>
      <p:sp>
        <p:nvSpPr>
          <p:cNvPr id="38" name="Content Placeholder 8">
            <a:extLst>
              <a:ext uri="{FF2B5EF4-FFF2-40B4-BE49-F238E27FC236}">
                <a16:creationId xmlns:a16="http://schemas.microsoft.com/office/drawing/2014/main" id="{18917085-07CB-8E4A-9737-AF4357E6BF3B}"/>
              </a:ext>
            </a:extLst>
          </p:cNvPr>
          <p:cNvSpPr txBox="1">
            <a:spLocks/>
          </p:cNvSpPr>
          <p:nvPr/>
        </p:nvSpPr>
        <p:spPr>
          <a:xfrm>
            <a:off x="565697" y="3067006"/>
            <a:ext cx="3529815" cy="723988"/>
          </a:xfrm>
          <a:prstGeom prst="rect">
            <a:avLst/>
          </a:prstGeom>
        </p:spPr>
        <p:txBody>
          <a:bodyPr/>
          <a:lstStyle>
            <a:lvl1pPr marL="0" indent="0" algn="ctr" defTabSz="914400" rtl="0" eaLnBrk="1" latinLnBrk="0" hangingPunct="1">
              <a:lnSpc>
                <a:spcPct val="110000"/>
              </a:lnSpc>
              <a:spcBef>
                <a:spcPts val="1600"/>
              </a:spcBef>
              <a:buFont typeface="Arial" panose="020B0604020202020204" pitchFamily="34" charset="0"/>
              <a:buNone/>
              <a:defRPr sz="1867" b="0" kern="1200" baseline="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ctr" defTabSz="914400" rtl="0" eaLnBrk="1" latinLnBrk="0" hangingPunct="1">
              <a:lnSpc>
                <a:spcPct val="110000"/>
              </a:lnSpc>
              <a:spcBef>
                <a:spcPts val="500"/>
              </a:spcBef>
              <a:buFont typeface="Arial" panose="020B0604020202020204" pitchFamily="34" charset="0"/>
              <a:buNone/>
              <a:tabLst/>
              <a:defRPr sz="1200" kern="1200"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333" kern="1200">
                <a:solidFill>
                  <a:schemeClr val="tx1"/>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333" kern="1200">
                <a:solidFill>
                  <a:schemeClr val="tx1"/>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333"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t>INCREASE IN INSTAGRAM FOLLOWERS </a:t>
            </a:r>
            <a:endParaRPr lang="en-US" sz="1400" dirty="0">
              <a:solidFill>
                <a:schemeClr val="tx1"/>
              </a:solidFill>
            </a:endParaRPr>
          </a:p>
        </p:txBody>
      </p:sp>
      <p:sp>
        <p:nvSpPr>
          <p:cNvPr id="39" name="Content Placeholder 9">
            <a:extLst>
              <a:ext uri="{FF2B5EF4-FFF2-40B4-BE49-F238E27FC236}">
                <a16:creationId xmlns:a16="http://schemas.microsoft.com/office/drawing/2014/main" id="{B4B3711E-3663-9042-A5F0-287E1EC2670E}"/>
              </a:ext>
            </a:extLst>
          </p:cNvPr>
          <p:cNvSpPr txBox="1">
            <a:spLocks/>
          </p:cNvSpPr>
          <p:nvPr/>
        </p:nvSpPr>
        <p:spPr>
          <a:xfrm>
            <a:off x="4414083" y="6120298"/>
            <a:ext cx="3495078" cy="723989"/>
          </a:xfrm>
          <a:prstGeom prst="rect">
            <a:avLst/>
          </a:prstGeom>
        </p:spPr>
        <p:txBody>
          <a:bodyPr/>
          <a:lstStyle>
            <a:lvl1pPr marL="0" indent="0" algn="ctr" defTabSz="914400" rtl="0" eaLnBrk="1" latinLnBrk="0" hangingPunct="1">
              <a:lnSpc>
                <a:spcPct val="110000"/>
              </a:lnSpc>
              <a:spcBef>
                <a:spcPts val="1600"/>
              </a:spcBef>
              <a:buFont typeface="Arial" panose="020B0604020202020204" pitchFamily="34" charset="0"/>
              <a:buNone/>
              <a:defRPr sz="1867" b="0" kern="1200" baseline="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ctr" defTabSz="914400" rtl="0" eaLnBrk="1" latinLnBrk="0" hangingPunct="1">
              <a:lnSpc>
                <a:spcPct val="110000"/>
              </a:lnSpc>
              <a:spcBef>
                <a:spcPts val="500"/>
              </a:spcBef>
              <a:buFont typeface="Arial" panose="020B0604020202020204" pitchFamily="34" charset="0"/>
              <a:buNone/>
              <a:tabLst/>
              <a:defRPr sz="1200" kern="1200"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333" kern="1200">
                <a:solidFill>
                  <a:schemeClr val="tx1"/>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333" kern="1200">
                <a:solidFill>
                  <a:schemeClr val="tx1"/>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333"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t>NEW POST ENGAGEMENTS </a:t>
            </a:r>
            <a:endParaRPr lang="en-US" sz="1400" dirty="0"/>
          </a:p>
        </p:txBody>
      </p:sp>
      <p:sp>
        <p:nvSpPr>
          <p:cNvPr id="40" name="Rectangle 39">
            <a:extLst>
              <a:ext uri="{FF2B5EF4-FFF2-40B4-BE49-F238E27FC236}">
                <a16:creationId xmlns:a16="http://schemas.microsoft.com/office/drawing/2014/main" id="{05C337A2-413C-F342-94CC-AC62AD0C3BEF}"/>
              </a:ext>
            </a:extLst>
          </p:cNvPr>
          <p:cNvSpPr/>
          <p:nvPr/>
        </p:nvSpPr>
        <p:spPr>
          <a:xfrm>
            <a:off x="8210831" y="6120298"/>
            <a:ext cx="3805420" cy="769441"/>
          </a:xfrm>
          <a:prstGeom prst="rect">
            <a:avLst/>
          </a:prstGeom>
        </p:spPr>
        <p:txBody>
          <a:bodyPr wrap="square">
            <a:spAutoFit/>
          </a:bodyPr>
          <a:lstStyle/>
          <a:p>
            <a:pPr lvl="0" algn="ctr"/>
            <a:r>
              <a:rPr lang="en-US" sz="1400" b="1" dirty="0">
                <a:solidFill>
                  <a:schemeClr val="accent6"/>
                </a:solidFill>
              </a:rPr>
              <a:t>OUT OF THE COMPETITIVE SET IN INSTAGRAM NEW ENGAGEMENT</a:t>
            </a:r>
          </a:p>
          <a:p>
            <a:pPr lvl="0" algn="ctr"/>
            <a:endParaRPr lang="en-US" sz="1600" b="1" dirty="0">
              <a:solidFill>
                <a:schemeClr val="accent6"/>
              </a:solidFill>
            </a:endParaRPr>
          </a:p>
        </p:txBody>
      </p:sp>
      <p:sp>
        <p:nvSpPr>
          <p:cNvPr id="41" name="Text Placeholder 7">
            <a:extLst>
              <a:ext uri="{FF2B5EF4-FFF2-40B4-BE49-F238E27FC236}">
                <a16:creationId xmlns:a16="http://schemas.microsoft.com/office/drawing/2014/main" id="{214E131D-71BB-364E-A72D-B4211CF741B7}"/>
              </a:ext>
            </a:extLst>
          </p:cNvPr>
          <p:cNvSpPr txBox="1">
            <a:spLocks/>
          </p:cNvSpPr>
          <p:nvPr/>
        </p:nvSpPr>
        <p:spPr>
          <a:xfrm>
            <a:off x="9023831" y="3920494"/>
            <a:ext cx="2079054" cy="2052857"/>
          </a:xfrm>
          <a:prstGeom prst="ellipse">
            <a:avLst/>
          </a:prstGeom>
          <a:ln w="28575">
            <a:solidFill>
              <a:schemeClr val="bg1">
                <a:lumMod val="50000"/>
              </a:schemeClr>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1141413" algn="l"/>
              </a:tabLst>
            </a:pPr>
            <a:r>
              <a:rPr lang="en-US" sz="3400" dirty="0"/>
              <a:t>#2</a:t>
            </a:r>
          </a:p>
        </p:txBody>
      </p:sp>
      <p:sp>
        <p:nvSpPr>
          <p:cNvPr id="42" name="Text Placeholder 7">
            <a:extLst>
              <a:ext uri="{FF2B5EF4-FFF2-40B4-BE49-F238E27FC236}">
                <a16:creationId xmlns:a16="http://schemas.microsoft.com/office/drawing/2014/main" id="{0D2E452D-1C91-E540-85EB-1AFD45FEA2DC}"/>
              </a:ext>
            </a:extLst>
          </p:cNvPr>
          <p:cNvSpPr txBox="1">
            <a:spLocks/>
          </p:cNvSpPr>
          <p:nvPr/>
        </p:nvSpPr>
        <p:spPr>
          <a:xfrm>
            <a:off x="1291079" y="910542"/>
            <a:ext cx="2079054" cy="2052857"/>
          </a:xfrm>
          <a:prstGeom prst="ellipse">
            <a:avLst/>
          </a:prstGeom>
          <a:ln w="28575">
            <a:solidFill>
              <a:schemeClr val="bg1">
                <a:lumMod val="50000"/>
              </a:schemeClr>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1141413" algn="l"/>
              </a:tabLst>
            </a:pPr>
            <a:r>
              <a:rPr lang="en-US" sz="3400" dirty="0"/>
              <a:t>59%</a:t>
            </a:r>
          </a:p>
        </p:txBody>
      </p:sp>
      <p:sp>
        <p:nvSpPr>
          <p:cNvPr id="43" name="Text Placeholder 7">
            <a:extLst>
              <a:ext uri="{FF2B5EF4-FFF2-40B4-BE49-F238E27FC236}">
                <a16:creationId xmlns:a16="http://schemas.microsoft.com/office/drawing/2014/main" id="{17FF3242-5AC5-F245-8B1B-2B524371A4E8}"/>
              </a:ext>
            </a:extLst>
          </p:cNvPr>
          <p:cNvSpPr txBox="1">
            <a:spLocks/>
          </p:cNvSpPr>
          <p:nvPr/>
        </p:nvSpPr>
        <p:spPr>
          <a:xfrm>
            <a:off x="5074396" y="3876511"/>
            <a:ext cx="2079053" cy="2052857"/>
          </a:xfrm>
          <a:prstGeom prst="ellipse">
            <a:avLst/>
          </a:prstGeom>
          <a:ln w="28575">
            <a:solidFill>
              <a:schemeClr val="bg1">
                <a:lumMod val="50000"/>
              </a:schemeClr>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1141413" algn="l"/>
              </a:tabLst>
            </a:pPr>
            <a:r>
              <a:rPr lang="en-US" sz="3200" dirty="0"/>
              <a:t>79,635</a:t>
            </a:r>
          </a:p>
        </p:txBody>
      </p:sp>
    </p:spTree>
    <p:extLst>
      <p:ext uri="{BB962C8B-B14F-4D97-AF65-F5344CB8AC3E}">
        <p14:creationId xmlns:p14="http://schemas.microsoft.com/office/powerpoint/2010/main" val="3124647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1C271F02-275D-A744-819C-E9111991A8B6}"/>
              </a:ext>
            </a:extLst>
          </p:cNvPr>
          <p:cNvPicPr>
            <a:picLocks noChangeAspect="1"/>
          </p:cNvPicPr>
          <p:nvPr/>
        </p:nvPicPr>
        <p:blipFill>
          <a:blip r:embed="rId3"/>
          <a:stretch>
            <a:fillRect/>
          </a:stretch>
        </p:blipFill>
        <p:spPr>
          <a:xfrm>
            <a:off x="8621486" y="1151156"/>
            <a:ext cx="3570514" cy="2829415"/>
          </a:xfrm>
          <a:prstGeom prst="rect">
            <a:avLst/>
          </a:prstGeom>
        </p:spPr>
      </p:pic>
      <p:sp>
        <p:nvSpPr>
          <p:cNvPr id="3" name="Text Placeholder 2"/>
          <p:cNvSpPr>
            <a:spLocks noGrp="1"/>
          </p:cNvSpPr>
          <p:nvPr>
            <p:ph type="body" sz="quarter" idx="13"/>
          </p:nvPr>
        </p:nvSpPr>
        <p:spPr>
          <a:xfrm>
            <a:off x="17923" y="13103"/>
            <a:ext cx="12192000" cy="584351"/>
          </a:xfrm>
          <a:solidFill>
            <a:schemeClr val="accent2"/>
          </a:solidFill>
        </p:spPr>
        <p:txBody>
          <a:bodyPr/>
          <a:lstStyle/>
          <a:p>
            <a:r>
              <a:rPr lang="en-US" dirty="0"/>
              <a:t>INSTAGRAM COMPETITIVE </a:t>
            </a:r>
          </a:p>
        </p:txBody>
      </p:sp>
      <p:sp>
        <p:nvSpPr>
          <p:cNvPr id="21" name="Rectangle 20">
            <a:extLst>
              <a:ext uri="{FF2B5EF4-FFF2-40B4-BE49-F238E27FC236}">
                <a16:creationId xmlns:a16="http://schemas.microsoft.com/office/drawing/2014/main" id="{F9DA25DF-66B1-5143-B3D1-3D023C2DB979}"/>
              </a:ext>
            </a:extLst>
          </p:cNvPr>
          <p:cNvSpPr/>
          <p:nvPr/>
        </p:nvSpPr>
        <p:spPr>
          <a:xfrm>
            <a:off x="3740613" y="751940"/>
            <a:ext cx="2250937" cy="369332"/>
          </a:xfrm>
          <a:prstGeom prst="rect">
            <a:avLst/>
          </a:prstGeom>
        </p:spPr>
        <p:txBody>
          <a:bodyPr wrap="none">
            <a:spAutoFit/>
          </a:bodyPr>
          <a:lstStyle/>
          <a:p>
            <a:pPr algn="ctr"/>
            <a:r>
              <a:rPr lang="en-US" dirty="0">
                <a:solidFill>
                  <a:schemeClr val="accent6"/>
                </a:solidFill>
              </a:rPr>
              <a:t>TOTAL FOLLOWERS</a:t>
            </a:r>
          </a:p>
        </p:txBody>
      </p:sp>
      <p:sp>
        <p:nvSpPr>
          <p:cNvPr id="32" name="Rectangle 31">
            <a:extLst>
              <a:ext uri="{FF2B5EF4-FFF2-40B4-BE49-F238E27FC236}">
                <a16:creationId xmlns:a16="http://schemas.microsoft.com/office/drawing/2014/main" id="{8A0B5A9A-1480-6B45-8028-E85A11D867F6}"/>
              </a:ext>
            </a:extLst>
          </p:cNvPr>
          <p:cNvSpPr/>
          <p:nvPr/>
        </p:nvSpPr>
        <p:spPr>
          <a:xfrm>
            <a:off x="3143477" y="4010457"/>
            <a:ext cx="3445210" cy="369332"/>
          </a:xfrm>
          <a:prstGeom prst="rect">
            <a:avLst/>
          </a:prstGeom>
        </p:spPr>
        <p:txBody>
          <a:bodyPr wrap="square">
            <a:spAutoFit/>
          </a:bodyPr>
          <a:lstStyle/>
          <a:p>
            <a:pPr algn="ctr"/>
            <a:r>
              <a:rPr lang="en-US" dirty="0">
                <a:solidFill>
                  <a:schemeClr val="accent6"/>
                </a:solidFill>
              </a:rPr>
              <a:t>NEW ENGAGEMENT</a:t>
            </a:r>
          </a:p>
        </p:txBody>
      </p:sp>
      <p:sp>
        <p:nvSpPr>
          <p:cNvPr id="2" name="Rectangle 1">
            <a:extLst>
              <a:ext uri="{FF2B5EF4-FFF2-40B4-BE49-F238E27FC236}">
                <a16:creationId xmlns:a16="http://schemas.microsoft.com/office/drawing/2014/main" id="{7519D92C-FB50-1848-94C8-9066A2AE0DDD}"/>
              </a:ext>
            </a:extLst>
          </p:cNvPr>
          <p:cNvSpPr/>
          <p:nvPr/>
        </p:nvSpPr>
        <p:spPr>
          <a:xfrm>
            <a:off x="187215" y="2413892"/>
            <a:ext cx="3445210" cy="2400657"/>
          </a:xfrm>
          <a:prstGeom prst="rect">
            <a:avLst/>
          </a:prstGeom>
        </p:spPr>
        <p:txBody>
          <a:bodyPr wrap="square">
            <a:spAutoFit/>
          </a:bodyPr>
          <a:lstStyle/>
          <a:p>
            <a:pPr marL="285750" indent="-285750">
              <a:buFont typeface="Arial" panose="020B0604020202020204" pitchFamily="34" charset="0"/>
              <a:buChar char="•"/>
            </a:pPr>
            <a:r>
              <a:rPr lang="en-US" sz="1500" dirty="0"/>
              <a:t>The Phoenician has 1.6X more followers than PHXDR, but PHXDR drives </a:t>
            </a:r>
            <a:r>
              <a:rPr lang="en-US" sz="1500" b="1" dirty="0">
                <a:solidFill>
                  <a:schemeClr val="accent6"/>
                </a:solidFill>
              </a:rPr>
              <a:t>2.4X more engagement </a:t>
            </a:r>
          </a:p>
          <a:p>
            <a:pPr algn="ctr"/>
            <a:endParaRPr lang="en-US" sz="1500" dirty="0"/>
          </a:p>
          <a:p>
            <a:pPr algn="ctr"/>
            <a:endParaRPr lang="en-US" sz="1500" dirty="0"/>
          </a:p>
          <a:p>
            <a:pPr marL="285750" indent="-285750">
              <a:buFont typeface="Arial" panose="020B0604020202020204" pitchFamily="34" charset="0"/>
              <a:buChar char="•"/>
            </a:pPr>
            <a:r>
              <a:rPr lang="en-US" sz="1500" dirty="0"/>
              <a:t>The Biltmore has 1.5X more followers than PHXDR, but PHXDR drives</a:t>
            </a:r>
            <a:r>
              <a:rPr lang="en-US" sz="1500" dirty="0">
                <a:solidFill>
                  <a:schemeClr val="accent6"/>
                </a:solidFill>
              </a:rPr>
              <a:t> </a:t>
            </a:r>
            <a:r>
              <a:rPr lang="en-US" sz="1500" b="1" dirty="0">
                <a:solidFill>
                  <a:schemeClr val="accent6"/>
                </a:solidFill>
              </a:rPr>
              <a:t>1.4X more engagement</a:t>
            </a:r>
          </a:p>
        </p:txBody>
      </p:sp>
      <p:sp>
        <p:nvSpPr>
          <p:cNvPr id="12" name="Rectangle 11">
            <a:extLst>
              <a:ext uri="{FF2B5EF4-FFF2-40B4-BE49-F238E27FC236}">
                <a16:creationId xmlns:a16="http://schemas.microsoft.com/office/drawing/2014/main" id="{15120798-D864-3F4F-AF6C-A7A32B1C6BD5}"/>
              </a:ext>
            </a:extLst>
          </p:cNvPr>
          <p:cNvSpPr/>
          <p:nvPr/>
        </p:nvSpPr>
        <p:spPr>
          <a:xfrm>
            <a:off x="187215" y="2035234"/>
            <a:ext cx="1989647" cy="369332"/>
          </a:xfrm>
          <a:prstGeom prst="rect">
            <a:avLst/>
          </a:prstGeom>
        </p:spPr>
        <p:txBody>
          <a:bodyPr wrap="none">
            <a:spAutoFit/>
          </a:bodyPr>
          <a:lstStyle/>
          <a:p>
            <a:pPr algn="ctr"/>
            <a:r>
              <a:rPr lang="en-US" dirty="0">
                <a:solidFill>
                  <a:schemeClr val="accent6"/>
                </a:solidFill>
              </a:rPr>
              <a:t>KEY TAKEAWAYS</a:t>
            </a:r>
          </a:p>
        </p:txBody>
      </p:sp>
      <p:sp>
        <p:nvSpPr>
          <p:cNvPr id="5" name="Rectangle 4">
            <a:extLst>
              <a:ext uri="{FF2B5EF4-FFF2-40B4-BE49-F238E27FC236}">
                <a16:creationId xmlns:a16="http://schemas.microsoft.com/office/drawing/2014/main" id="{4893CE1F-947F-EB47-8000-27D8A66D88DB}"/>
              </a:ext>
            </a:extLst>
          </p:cNvPr>
          <p:cNvSpPr/>
          <p:nvPr/>
        </p:nvSpPr>
        <p:spPr>
          <a:xfrm>
            <a:off x="11302834" y="1557923"/>
            <a:ext cx="640080" cy="2351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ell phone&#10;&#10;Description automatically generated">
            <a:extLst>
              <a:ext uri="{FF2B5EF4-FFF2-40B4-BE49-F238E27FC236}">
                <a16:creationId xmlns:a16="http://schemas.microsoft.com/office/drawing/2014/main" id="{C9A40036-B0A9-6D49-94DC-676FF634801B}"/>
              </a:ext>
            </a:extLst>
          </p:cNvPr>
          <p:cNvPicPr>
            <a:picLocks noChangeAspect="1"/>
          </p:cNvPicPr>
          <p:nvPr/>
        </p:nvPicPr>
        <p:blipFill>
          <a:blip r:embed="rId4"/>
          <a:stretch>
            <a:fillRect/>
          </a:stretch>
        </p:blipFill>
        <p:spPr>
          <a:xfrm>
            <a:off x="3912539" y="1121272"/>
            <a:ext cx="4839575" cy="2889185"/>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87CCE314-1919-FF40-B98B-9C4CD2956ABD}"/>
              </a:ext>
            </a:extLst>
          </p:cNvPr>
          <p:cNvPicPr>
            <a:picLocks noChangeAspect="1"/>
          </p:cNvPicPr>
          <p:nvPr/>
        </p:nvPicPr>
        <p:blipFill>
          <a:blip r:embed="rId5"/>
          <a:stretch>
            <a:fillRect/>
          </a:stretch>
        </p:blipFill>
        <p:spPr>
          <a:xfrm>
            <a:off x="3912539" y="4386792"/>
            <a:ext cx="4460752" cy="2400658"/>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FBA9E88E-BEAB-4F4C-BD94-B19BC77D0B21}"/>
              </a:ext>
            </a:extLst>
          </p:cNvPr>
          <p:cNvPicPr>
            <a:picLocks noChangeAspect="1"/>
          </p:cNvPicPr>
          <p:nvPr/>
        </p:nvPicPr>
        <p:blipFill>
          <a:blip r:embed="rId6"/>
          <a:stretch>
            <a:fillRect/>
          </a:stretch>
        </p:blipFill>
        <p:spPr>
          <a:xfrm>
            <a:off x="8653405" y="4010455"/>
            <a:ext cx="3538594" cy="2776995"/>
          </a:xfrm>
          <a:prstGeom prst="rect">
            <a:avLst/>
          </a:prstGeom>
        </p:spPr>
      </p:pic>
      <p:sp>
        <p:nvSpPr>
          <p:cNvPr id="15" name="Rectangle 14">
            <a:extLst>
              <a:ext uri="{FF2B5EF4-FFF2-40B4-BE49-F238E27FC236}">
                <a16:creationId xmlns:a16="http://schemas.microsoft.com/office/drawing/2014/main" id="{1377966F-47F4-6B4C-BD57-650826236718}"/>
              </a:ext>
            </a:extLst>
          </p:cNvPr>
          <p:cNvSpPr/>
          <p:nvPr/>
        </p:nvSpPr>
        <p:spPr>
          <a:xfrm>
            <a:off x="11220994" y="4506064"/>
            <a:ext cx="721920" cy="275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953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hild swimming in a pool of water&#10;&#10;Description automatically generated">
            <a:extLst>
              <a:ext uri="{FF2B5EF4-FFF2-40B4-BE49-F238E27FC236}">
                <a16:creationId xmlns:a16="http://schemas.microsoft.com/office/drawing/2014/main" id="{2E0B3822-EA7D-AB45-8E49-15E45988F3B4}"/>
              </a:ext>
            </a:extLst>
          </p:cNvPr>
          <p:cNvPicPr>
            <a:picLocks noGrp="1" noChangeAspect="1"/>
          </p:cNvPicPr>
          <p:nvPr>
            <p:ph sz="quarter" idx="15"/>
          </p:nvPr>
        </p:nvPicPr>
        <p:blipFill>
          <a:blip r:embed="rId3"/>
          <a:stretch>
            <a:fillRect/>
          </a:stretch>
        </p:blipFill>
        <p:spPr>
          <a:xfrm>
            <a:off x="8151813" y="1562299"/>
            <a:ext cx="3351212" cy="4189015"/>
          </a:xfrm>
        </p:spPr>
      </p:pic>
      <p:sp>
        <p:nvSpPr>
          <p:cNvPr id="3" name="Content Placeholder 2"/>
          <p:cNvSpPr>
            <a:spLocks noGrp="1"/>
          </p:cNvSpPr>
          <p:nvPr>
            <p:ph sz="quarter" idx="14"/>
          </p:nvPr>
        </p:nvSpPr>
        <p:spPr>
          <a:xfrm>
            <a:off x="532110" y="1033812"/>
            <a:ext cx="3809575" cy="5446501"/>
          </a:xfrm>
        </p:spPr>
        <p:txBody>
          <a:bodyPr/>
          <a:lstStyle/>
          <a:p>
            <a:r>
              <a:rPr lang="en-US" dirty="0"/>
              <a:t>OBJECTIVE</a:t>
            </a:r>
          </a:p>
          <a:p>
            <a:pPr marL="342900" indent="-342900">
              <a:buFont typeface="Arial" charset="0"/>
              <a:buChar char="•"/>
            </a:pPr>
            <a:r>
              <a:rPr lang="en-US" sz="1400" dirty="0">
                <a:solidFill>
                  <a:schemeClr val="tx1"/>
                </a:solidFill>
              </a:rPr>
              <a:t>Garner new Instagram followers to accelerate strides within the competitive set </a:t>
            </a:r>
            <a:endParaRPr lang="en-US" dirty="0">
              <a:solidFill>
                <a:schemeClr val="tx1"/>
              </a:solidFill>
            </a:endParaRPr>
          </a:p>
          <a:p>
            <a:r>
              <a:rPr lang="en-US" dirty="0"/>
              <a:t>STRATEGY</a:t>
            </a:r>
          </a:p>
          <a:p>
            <a:pPr marL="342900" indent="-342900">
              <a:buFont typeface="Arial" charset="0"/>
              <a:buChar char="•"/>
            </a:pPr>
            <a:r>
              <a:rPr lang="en-US" sz="1400" dirty="0">
                <a:solidFill>
                  <a:schemeClr val="tx1"/>
                </a:solidFill>
              </a:rPr>
              <a:t>Ran an Instagram Giveaway with the CTA to enter to 1) Follow us on Instagram 2) Comment below and tag a friend </a:t>
            </a:r>
          </a:p>
          <a:p>
            <a:pPr marL="342900" indent="-342900">
              <a:buFont typeface="Arial" charset="0"/>
              <a:buChar char="•"/>
            </a:pPr>
            <a:r>
              <a:rPr lang="en-US" sz="1400" dirty="0">
                <a:solidFill>
                  <a:schemeClr val="tx1"/>
                </a:solidFill>
              </a:rPr>
              <a:t>Launched Instagram Story ads that promoted that campaign and directed users to our Instagram post</a:t>
            </a:r>
          </a:p>
          <a:p>
            <a:pPr marL="342900" indent="-342900">
              <a:buFont typeface="Arial" charset="0"/>
              <a:buChar char="•"/>
            </a:pPr>
            <a:r>
              <a:rPr lang="en-US" sz="1400" dirty="0">
                <a:solidFill>
                  <a:schemeClr val="tx1"/>
                </a:solidFill>
              </a:rPr>
              <a:t>Utilized video captured by BCV team on property with the Instagram Story ads to leverage video prioritization and capture user attention</a:t>
            </a:r>
            <a:endParaRPr lang="en-US" sz="1400" b="1" dirty="0">
              <a:solidFill>
                <a:schemeClr val="tx1"/>
              </a:solidFill>
            </a:endParaRPr>
          </a:p>
        </p:txBody>
      </p:sp>
      <p:sp>
        <p:nvSpPr>
          <p:cNvPr id="4" name="Content Placeholder 3"/>
          <p:cNvSpPr>
            <a:spLocks noGrp="1"/>
          </p:cNvSpPr>
          <p:nvPr>
            <p:ph sz="quarter" idx="16"/>
          </p:nvPr>
        </p:nvSpPr>
        <p:spPr>
          <a:xfrm>
            <a:off x="4341686" y="1033813"/>
            <a:ext cx="3655902" cy="5227502"/>
          </a:xfrm>
        </p:spPr>
        <p:txBody>
          <a:bodyPr/>
          <a:lstStyle/>
          <a:p>
            <a:r>
              <a:rPr lang="en-US" dirty="0"/>
              <a:t>RESULTS</a:t>
            </a:r>
          </a:p>
          <a:p>
            <a:pPr marL="342900" indent="-342900">
              <a:buFont typeface="Arial" charset="0"/>
              <a:buChar char="•"/>
            </a:pPr>
            <a:r>
              <a:rPr lang="en-US" sz="1400" dirty="0">
                <a:solidFill>
                  <a:srgbClr val="313234"/>
                </a:solidFill>
              </a:rPr>
              <a:t>The Instagram post announcing the giveaway garnered </a:t>
            </a:r>
            <a:r>
              <a:rPr lang="en-US" sz="1400" b="1" dirty="0"/>
              <a:t>12,850 likes &amp; 2,204 comments</a:t>
            </a:r>
          </a:p>
          <a:p>
            <a:pPr marL="342900" indent="-342900">
              <a:buFont typeface="Arial" charset="0"/>
              <a:buChar char="•"/>
            </a:pPr>
            <a:r>
              <a:rPr lang="en-US" sz="1400" dirty="0">
                <a:solidFill>
                  <a:srgbClr val="313234"/>
                </a:solidFill>
              </a:rPr>
              <a:t>During the giveaway time period of one month, we increased the Instagram community size by </a:t>
            </a:r>
            <a:r>
              <a:rPr lang="en-US" sz="1400" b="1" dirty="0"/>
              <a:t>17%</a:t>
            </a:r>
            <a:r>
              <a:rPr lang="en-US" sz="1400" dirty="0"/>
              <a:t>,</a:t>
            </a:r>
            <a:r>
              <a:rPr lang="en-US" sz="1400" dirty="0">
                <a:solidFill>
                  <a:srgbClr val="313234"/>
                </a:solidFill>
              </a:rPr>
              <a:t>gaining </a:t>
            </a:r>
            <a:r>
              <a:rPr lang="en-US" sz="1400" b="1" dirty="0"/>
              <a:t>1,447 new followers</a:t>
            </a:r>
          </a:p>
          <a:p>
            <a:pPr marL="342900" indent="-342900">
              <a:buFont typeface="Arial" charset="0"/>
              <a:buChar char="•"/>
            </a:pPr>
            <a:r>
              <a:rPr lang="en-US" sz="1400" dirty="0">
                <a:solidFill>
                  <a:srgbClr val="313234"/>
                </a:solidFill>
              </a:rPr>
              <a:t>The post drove </a:t>
            </a:r>
            <a:r>
              <a:rPr lang="en-US" sz="1400" b="1" dirty="0"/>
              <a:t>50X </a:t>
            </a:r>
            <a:r>
              <a:rPr lang="en-US" sz="1400" dirty="0">
                <a:solidFill>
                  <a:srgbClr val="313234"/>
                </a:solidFill>
              </a:rPr>
              <a:t>more likes compared to an average Instagram post on the page and </a:t>
            </a:r>
            <a:r>
              <a:rPr lang="en-US" sz="1400" b="1" dirty="0"/>
              <a:t>11X</a:t>
            </a:r>
            <a:r>
              <a:rPr lang="en-US" sz="1400" dirty="0">
                <a:solidFill>
                  <a:srgbClr val="313234"/>
                </a:solidFill>
              </a:rPr>
              <a:t> more comments</a:t>
            </a:r>
          </a:p>
          <a:p>
            <a:endParaRPr lang="en-US" sz="1400" dirty="0"/>
          </a:p>
        </p:txBody>
      </p:sp>
      <p:sp>
        <p:nvSpPr>
          <p:cNvPr id="5" name="Text Placeholder 4"/>
          <p:cNvSpPr>
            <a:spLocks noGrp="1"/>
          </p:cNvSpPr>
          <p:nvPr>
            <p:ph type="body" sz="quarter" idx="13"/>
          </p:nvPr>
        </p:nvSpPr>
        <p:spPr>
          <a:solidFill>
            <a:schemeClr val="accent2"/>
          </a:solidFill>
        </p:spPr>
        <p:txBody>
          <a:bodyPr/>
          <a:lstStyle/>
          <a:p>
            <a:r>
              <a:rPr lang="en-US" dirty="0"/>
              <a:t>INSTAGRAM GIVEAWAY HIGHLIGHTS</a:t>
            </a:r>
          </a:p>
        </p:txBody>
      </p:sp>
    </p:spTree>
    <p:extLst>
      <p:ext uri="{BB962C8B-B14F-4D97-AF65-F5344CB8AC3E}">
        <p14:creationId xmlns:p14="http://schemas.microsoft.com/office/powerpoint/2010/main" val="1823182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5B80C7-DA9B-A642-939D-0E883F2ADF2F}"/>
              </a:ext>
            </a:extLst>
          </p:cNvPr>
          <p:cNvSpPr>
            <a:spLocks noGrp="1"/>
          </p:cNvSpPr>
          <p:nvPr>
            <p:ph type="body" sz="quarter" idx="13"/>
          </p:nvPr>
        </p:nvSpPr>
        <p:spPr>
          <a:solidFill>
            <a:schemeClr val="accent1"/>
          </a:solidFill>
        </p:spPr>
        <p:txBody>
          <a:bodyPr/>
          <a:lstStyle/>
          <a:p>
            <a:r>
              <a:rPr lang="en-US" dirty="0"/>
              <a:t>INSTAGRAM STORIES | AD CAMPAIGN</a:t>
            </a:r>
          </a:p>
        </p:txBody>
      </p:sp>
      <p:sp>
        <p:nvSpPr>
          <p:cNvPr id="3" name="Content Placeholder 2">
            <a:extLst>
              <a:ext uri="{FF2B5EF4-FFF2-40B4-BE49-F238E27FC236}">
                <a16:creationId xmlns:a16="http://schemas.microsoft.com/office/drawing/2014/main" id="{C0437337-B806-F248-B4C3-D41BBF450B18}"/>
              </a:ext>
            </a:extLst>
          </p:cNvPr>
          <p:cNvSpPr>
            <a:spLocks noGrp="1"/>
          </p:cNvSpPr>
          <p:nvPr>
            <p:ph idx="14"/>
          </p:nvPr>
        </p:nvSpPr>
        <p:spPr>
          <a:xfrm>
            <a:off x="334337" y="1412631"/>
            <a:ext cx="3249122" cy="860683"/>
          </a:xfrm>
        </p:spPr>
        <p:txBody>
          <a:bodyPr>
            <a:normAutofit/>
          </a:bodyPr>
          <a:lstStyle/>
          <a:p>
            <a:r>
              <a:rPr lang="en-US" sz="1400" dirty="0">
                <a:solidFill>
                  <a:schemeClr val="tx1"/>
                </a:solidFill>
              </a:rPr>
              <a:t>Increase Instagram community size by driving more users to our Instagram channel </a:t>
            </a:r>
          </a:p>
          <a:p>
            <a:endParaRPr lang="en-US" dirty="0"/>
          </a:p>
        </p:txBody>
      </p:sp>
      <p:sp>
        <p:nvSpPr>
          <p:cNvPr id="4" name="Content Placeholder 3">
            <a:extLst>
              <a:ext uri="{FF2B5EF4-FFF2-40B4-BE49-F238E27FC236}">
                <a16:creationId xmlns:a16="http://schemas.microsoft.com/office/drawing/2014/main" id="{7D78D62E-8984-9941-92CD-219713CBDF52}"/>
              </a:ext>
            </a:extLst>
          </p:cNvPr>
          <p:cNvSpPr>
            <a:spLocks noGrp="1"/>
          </p:cNvSpPr>
          <p:nvPr>
            <p:ph idx="15"/>
          </p:nvPr>
        </p:nvSpPr>
        <p:spPr>
          <a:xfrm>
            <a:off x="334337" y="2814834"/>
            <a:ext cx="3339640" cy="3736091"/>
          </a:xfrm>
        </p:spPr>
        <p:txBody>
          <a:bodyPr>
            <a:normAutofit fontScale="47500" lnSpcReduction="20000"/>
          </a:bodyPr>
          <a:lstStyle/>
          <a:p>
            <a:pPr>
              <a:lnSpc>
                <a:spcPts val="1680"/>
              </a:lnSpc>
            </a:pPr>
            <a:r>
              <a:rPr lang="en-US" sz="2900" dirty="0">
                <a:solidFill>
                  <a:schemeClr val="tx1"/>
                </a:solidFill>
              </a:rPr>
              <a:t>Capitalize on the 500+ million accounts using Instagram Stories to direct users back to our Instagram Profile </a:t>
            </a:r>
          </a:p>
          <a:p>
            <a:pPr>
              <a:lnSpc>
                <a:spcPct val="110000"/>
              </a:lnSpc>
              <a:spcBef>
                <a:spcPts val="1300"/>
              </a:spcBef>
            </a:pPr>
            <a:r>
              <a:rPr lang="en-US" sz="2900" dirty="0">
                <a:solidFill>
                  <a:schemeClr val="tx1"/>
                </a:solidFill>
              </a:rPr>
              <a:t>Utilize full screen, vertical format ads served via Instagram Stories to share photos and videos that immerse Instagrammers in JW Marriott Phoenix Desert Ridge Resort &amp; Spa content &amp; drive them to our Instagram profile </a:t>
            </a:r>
          </a:p>
          <a:p>
            <a:pPr>
              <a:lnSpc>
                <a:spcPct val="110000"/>
              </a:lnSpc>
              <a:spcBef>
                <a:spcPts val="1300"/>
              </a:spcBef>
            </a:pPr>
            <a:r>
              <a:rPr lang="en-US" sz="2900" dirty="0">
                <a:solidFill>
                  <a:schemeClr val="tx1"/>
                </a:solidFill>
              </a:rPr>
              <a:t>Each ad iteration (4 total iterations) will have a swipe up feature at the end to take the user to our Instagram Profile, with the CTA to follow us for more </a:t>
            </a:r>
          </a:p>
          <a:p>
            <a:endParaRPr lang="en-US" dirty="0"/>
          </a:p>
        </p:txBody>
      </p:sp>
      <p:sp>
        <p:nvSpPr>
          <p:cNvPr id="5" name="Text Placeholder 4">
            <a:extLst>
              <a:ext uri="{FF2B5EF4-FFF2-40B4-BE49-F238E27FC236}">
                <a16:creationId xmlns:a16="http://schemas.microsoft.com/office/drawing/2014/main" id="{3A4ACA0E-AB84-D342-9E8E-52A365C9B4D1}"/>
              </a:ext>
            </a:extLst>
          </p:cNvPr>
          <p:cNvSpPr>
            <a:spLocks noGrp="1"/>
          </p:cNvSpPr>
          <p:nvPr>
            <p:ph type="body" sz="quarter" idx="38"/>
          </p:nvPr>
        </p:nvSpPr>
        <p:spPr/>
        <p:txBody>
          <a:bodyPr/>
          <a:lstStyle/>
          <a:p>
            <a:pPr marL="0" indent="0">
              <a:buNone/>
            </a:pPr>
            <a:r>
              <a:rPr lang="en-US" dirty="0"/>
              <a:t>OBJECTIVE </a:t>
            </a:r>
          </a:p>
        </p:txBody>
      </p:sp>
      <p:sp>
        <p:nvSpPr>
          <p:cNvPr id="6" name="Text Placeholder 5">
            <a:extLst>
              <a:ext uri="{FF2B5EF4-FFF2-40B4-BE49-F238E27FC236}">
                <a16:creationId xmlns:a16="http://schemas.microsoft.com/office/drawing/2014/main" id="{6B8866AB-D4D1-BE4E-9F4B-B1CD4B8F27CA}"/>
              </a:ext>
            </a:extLst>
          </p:cNvPr>
          <p:cNvSpPr>
            <a:spLocks noGrp="1"/>
          </p:cNvSpPr>
          <p:nvPr>
            <p:ph type="body" sz="quarter" idx="39"/>
          </p:nvPr>
        </p:nvSpPr>
        <p:spPr>
          <a:xfrm>
            <a:off x="334337" y="2325885"/>
            <a:ext cx="3157372" cy="651934"/>
          </a:xfrm>
        </p:spPr>
        <p:txBody>
          <a:bodyPr/>
          <a:lstStyle/>
          <a:p>
            <a:pPr marL="0" indent="0">
              <a:buNone/>
            </a:pPr>
            <a:r>
              <a:rPr lang="en-US" dirty="0"/>
              <a:t>STRATEGY</a:t>
            </a:r>
          </a:p>
        </p:txBody>
      </p:sp>
      <p:sp>
        <p:nvSpPr>
          <p:cNvPr id="9" name="Content Placeholder 8">
            <a:extLst>
              <a:ext uri="{FF2B5EF4-FFF2-40B4-BE49-F238E27FC236}">
                <a16:creationId xmlns:a16="http://schemas.microsoft.com/office/drawing/2014/main" id="{FA317B85-A65D-3E43-AACF-B4B22FBCC9DE}"/>
              </a:ext>
            </a:extLst>
          </p:cNvPr>
          <p:cNvSpPr>
            <a:spLocks noGrp="1"/>
          </p:cNvSpPr>
          <p:nvPr>
            <p:ph idx="43"/>
          </p:nvPr>
        </p:nvSpPr>
        <p:spPr>
          <a:xfrm>
            <a:off x="3989068" y="1412632"/>
            <a:ext cx="3916954" cy="2422390"/>
          </a:xfrm>
        </p:spPr>
        <p:txBody>
          <a:bodyPr>
            <a:normAutofit/>
          </a:bodyPr>
          <a:lstStyle/>
          <a:p>
            <a:pPr marL="342900" lvl="0" indent="-342900">
              <a:lnSpc>
                <a:spcPct val="110000"/>
              </a:lnSpc>
              <a:spcBef>
                <a:spcPts val="1300"/>
              </a:spcBef>
            </a:pPr>
            <a:endParaRPr lang="en-US" sz="2000" dirty="0">
              <a:ea typeface="+mn-ea"/>
            </a:endParaRPr>
          </a:p>
          <a:p>
            <a:endParaRPr lang="en-US" dirty="0"/>
          </a:p>
        </p:txBody>
      </p:sp>
      <p:sp>
        <p:nvSpPr>
          <p:cNvPr id="10" name="Text Placeholder 9">
            <a:extLst>
              <a:ext uri="{FF2B5EF4-FFF2-40B4-BE49-F238E27FC236}">
                <a16:creationId xmlns:a16="http://schemas.microsoft.com/office/drawing/2014/main" id="{B7C3AF3B-EC36-0944-86B8-3C4908B3CA7A}"/>
              </a:ext>
            </a:extLst>
          </p:cNvPr>
          <p:cNvSpPr>
            <a:spLocks noGrp="1"/>
          </p:cNvSpPr>
          <p:nvPr>
            <p:ph type="body" sz="quarter" idx="44"/>
          </p:nvPr>
        </p:nvSpPr>
        <p:spPr/>
        <p:txBody>
          <a:bodyPr/>
          <a:lstStyle/>
          <a:p>
            <a:pPr marL="0" indent="0">
              <a:buNone/>
            </a:pPr>
            <a:r>
              <a:rPr lang="en-US" dirty="0"/>
              <a:t>RESULTS</a:t>
            </a:r>
          </a:p>
        </p:txBody>
      </p:sp>
      <p:sp>
        <p:nvSpPr>
          <p:cNvPr id="16" name="Content Placeholder 3">
            <a:extLst>
              <a:ext uri="{FF2B5EF4-FFF2-40B4-BE49-F238E27FC236}">
                <a16:creationId xmlns:a16="http://schemas.microsoft.com/office/drawing/2014/main" id="{A966B163-ABE6-734B-A60F-A3D8C01E9CCF}"/>
              </a:ext>
            </a:extLst>
          </p:cNvPr>
          <p:cNvSpPr txBox="1">
            <a:spLocks/>
          </p:cNvSpPr>
          <p:nvPr/>
        </p:nvSpPr>
        <p:spPr>
          <a:xfrm>
            <a:off x="3929587" y="1412631"/>
            <a:ext cx="3339640" cy="3736091"/>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accent6"/>
                </a:solidFill>
                <a:latin typeface="+mn-lt"/>
                <a:ea typeface="Helvetica" charset="0"/>
                <a:cs typeface="Helvetic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1" name="Content Placeholder 2">
            <a:extLst>
              <a:ext uri="{FF2B5EF4-FFF2-40B4-BE49-F238E27FC236}">
                <a16:creationId xmlns:a16="http://schemas.microsoft.com/office/drawing/2014/main" id="{9A5673A3-5E96-D64A-9F78-BCA98D2D590B}"/>
              </a:ext>
            </a:extLst>
          </p:cNvPr>
          <p:cNvSpPr txBox="1">
            <a:spLocks/>
          </p:cNvSpPr>
          <p:nvPr/>
        </p:nvSpPr>
        <p:spPr>
          <a:xfrm>
            <a:off x="3747319" y="1411925"/>
            <a:ext cx="3249122" cy="3277641"/>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accent6"/>
                </a:solidFill>
                <a:latin typeface="+mn-lt"/>
                <a:ea typeface="Helvetica" charset="0"/>
                <a:cs typeface="Helvetic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Instagram Story ads had a reach </a:t>
            </a:r>
            <a:r>
              <a:rPr lang="en-US" sz="1400" b="1" dirty="0"/>
              <a:t>of 80,000 people</a:t>
            </a:r>
            <a:r>
              <a:rPr lang="en-US" sz="1400" dirty="0"/>
              <a:t>,</a:t>
            </a:r>
            <a:r>
              <a:rPr lang="en-US" sz="1400" dirty="0">
                <a:solidFill>
                  <a:schemeClr val="tx1"/>
                </a:solidFill>
              </a:rPr>
              <a:t> driving </a:t>
            </a:r>
            <a:r>
              <a:rPr lang="en-US" sz="1400" b="1" dirty="0"/>
              <a:t>140,000+ impressions </a:t>
            </a:r>
          </a:p>
          <a:p>
            <a:r>
              <a:rPr lang="en-US" sz="1400" dirty="0">
                <a:solidFill>
                  <a:schemeClr val="tx1"/>
                </a:solidFill>
              </a:rPr>
              <a:t>Ads drove over</a:t>
            </a:r>
            <a:r>
              <a:rPr lang="en-US" sz="1400" dirty="0"/>
              <a:t> </a:t>
            </a:r>
            <a:r>
              <a:rPr lang="en-US" sz="1400" b="1" dirty="0"/>
              <a:t>1,000 link clicks to our Instagram profile </a:t>
            </a:r>
          </a:p>
          <a:p>
            <a:r>
              <a:rPr lang="en-US" sz="1400" dirty="0">
                <a:solidFill>
                  <a:schemeClr val="tx1"/>
                </a:solidFill>
              </a:rPr>
              <a:t>Of the IG Story Ads with video,</a:t>
            </a:r>
            <a:r>
              <a:rPr lang="en-US" sz="1400" dirty="0"/>
              <a:t> </a:t>
            </a:r>
            <a:r>
              <a:rPr lang="en-US" sz="1400" b="1" dirty="0"/>
              <a:t>2,100</a:t>
            </a:r>
            <a:r>
              <a:rPr lang="en-US" sz="1400" b="1" dirty="0">
                <a:solidFill>
                  <a:schemeClr val="tx1"/>
                </a:solidFill>
              </a:rPr>
              <a:t>+</a:t>
            </a:r>
            <a:r>
              <a:rPr lang="en-US" sz="1400" dirty="0">
                <a:solidFill>
                  <a:schemeClr val="tx1"/>
                </a:solidFill>
              </a:rPr>
              <a:t> users watched at least </a:t>
            </a:r>
            <a:r>
              <a:rPr lang="en-US" sz="1400" b="1" dirty="0"/>
              <a:t>75% </a:t>
            </a:r>
            <a:r>
              <a:rPr lang="en-US" sz="1400" dirty="0">
                <a:solidFill>
                  <a:schemeClr val="tx1"/>
                </a:solidFill>
              </a:rPr>
              <a:t>of the video before taking action or leaving </a:t>
            </a:r>
          </a:p>
          <a:p>
            <a:r>
              <a:rPr lang="en-US" sz="1400" dirty="0">
                <a:solidFill>
                  <a:schemeClr val="tx1"/>
                </a:solidFill>
              </a:rPr>
              <a:t>The ad iterations with video drove close to </a:t>
            </a:r>
            <a:r>
              <a:rPr lang="en-US" sz="1400" b="1" dirty="0"/>
              <a:t>8,000 video views </a:t>
            </a:r>
          </a:p>
        </p:txBody>
      </p:sp>
      <p:pic>
        <p:nvPicPr>
          <p:cNvPr id="12" name="Picture 11">
            <a:extLst>
              <a:ext uri="{FF2B5EF4-FFF2-40B4-BE49-F238E27FC236}">
                <a16:creationId xmlns:a16="http://schemas.microsoft.com/office/drawing/2014/main" id="{4A2AA477-DDB2-FA46-8D41-9BE08A50B75E}"/>
              </a:ext>
            </a:extLst>
          </p:cNvPr>
          <p:cNvPicPr>
            <a:picLocks noChangeAspect="1"/>
          </p:cNvPicPr>
          <p:nvPr/>
        </p:nvPicPr>
        <p:blipFill>
          <a:blip r:embed="rId2"/>
          <a:stretch>
            <a:fillRect/>
          </a:stretch>
        </p:blipFill>
        <p:spPr>
          <a:xfrm>
            <a:off x="8731873" y="1644158"/>
            <a:ext cx="2271858" cy="4238939"/>
          </a:xfrm>
          <a:prstGeom prst="rect">
            <a:avLst/>
          </a:prstGeom>
        </p:spPr>
      </p:pic>
    </p:spTree>
    <p:extLst>
      <p:ext uri="{BB962C8B-B14F-4D97-AF65-F5344CB8AC3E}">
        <p14:creationId xmlns:p14="http://schemas.microsoft.com/office/powerpoint/2010/main" val="4031344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E96A69-8EC5-1347-A01F-A4EEBC37B479}"/>
              </a:ext>
            </a:extLst>
          </p:cNvPr>
          <p:cNvSpPr>
            <a:spLocks noGrp="1"/>
          </p:cNvSpPr>
          <p:nvPr>
            <p:ph type="body" sz="quarter" idx="13"/>
          </p:nvPr>
        </p:nvSpPr>
        <p:spPr>
          <a:solidFill>
            <a:schemeClr val="accent1"/>
          </a:solidFill>
        </p:spPr>
        <p:txBody>
          <a:bodyPr/>
          <a:lstStyle/>
          <a:p>
            <a:r>
              <a:rPr lang="en-US" dirty="0"/>
              <a:t>INSTAGRAM COLLECTION | AD CAMPAIGN</a:t>
            </a:r>
          </a:p>
        </p:txBody>
      </p:sp>
      <p:sp>
        <p:nvSpPr>
          <p:cNvPr id="3" name="Content Placeholder 2">
            <a:extLst>
              <a:ext uri="{FF2B5EF4-FFF2-40B4-BE49-F238E27FC236}">
                <a16:creationId xmlns:a16="http://schemas.microsoft.com/office/drawing/2014/main" id="{4CD74E6E-04A2-A347-9CDA-9DE0687E19CF}"/>
              </a:ext>
            </a:extLst>
          </p:cNvPr>
          <p:cNvSpPr>
            <a:spLocks noGrp="1"/>
          </p:cNvSpPr>
          <p:nvPr>
            <p:ph idx="14"/>
          </p:nvPr>
        </p:nvSpPr>
        <p:spPr>
          <a:xfrm>
            <a:off x="320058" y="1308528"/>
            <a:ext cx="3609527" cy="1846899"/>
          </a:xfrm>
        </p:spPr>
        <p:txBody>
          <a:bodyPr>
            <a:normAutofit/>
          </a:bodyPr>
          <a:lstStyle/>
          <a:p>
            <a:r>
              <a:rPr lang="en-US" sz="1400" dirty="0">
                <a:solidFill>
                  <a:schemeClr val="tx1"/>
                </a:solidFill>
              </a:rPr>
              <a:t>Increase Instagram community size by driving more users to our Instagram channel </a:t>
            </a:r>
          </a:p>
        </p:txBody>
      </p:sp>
      <p:sp>
        <p:nvSpPr>
          <p:cNvPr id="4" name="Content Placeholder 3">
            <a:extLst>
              <a:ext uri="{FF2B5EF4-FFF2-40B4-BE49-F238E27FC236}">
                <a16:creationId xmlns:a16="http://schemas.microsoft.com/office/drawing/2014/main" id="{B50E50E3-8728-8C47-A6BD-E346150989AE}"/>
              </a:ext>
            </a:extLst>
          </p:cNvPr>
          <p:cNvSpPr>
            <a:spLocks noGrp="1"/>
          </p:cNvSpPr>
          <p:nvPr>
            <p:ph idx="15"/>
          </p:nvPr>
        </p:nvSpPr>
        <p:spPr>
          <a:xfrm>
            <a:off x="341220" y="2587617"/>
            <a:ext cx="3567204" cy="2009646"/>
          </a:xfrm>
        </p:spPr>
        <p:txBody>
          <a:bodyPr>
            <a:normAutofit/>
          </a:bodyPr>
          <a:lstStyle/>
          <a:p>
            <a:r>
              <a:rPr lang="en-US" sz="1400" dirty="0">
                <a:solidFill>
                  <a:schemeClr val="tx1"/>
                </a:solidFill>
              </a:rPr>
              <a:t>Social media fans, past &amp; current guests </a:t>
            </a:r>
          </a:p>
          <a:p>
            <a:r>
              <a:rPr lang="en-US" sz="1400" dirty="0">
                <a:solidFill>
                  <a:schemeClr val="tx1"/>
                </a:solidFill>
              </a:rPr>
              <a:t>Key feeder markets</a:t>
            </a:r>
          </a:p>
          <a:p>
            <a:r>
              <a:rPr lang="en-US" sz="1400" dirty="0">
                <a:solidFill>
                  <a:schemeClr val="tx1"/>
                </a:solidFill>
              </a:rPr>
              <a:t>Fans of competitor pages</a:t>
            </a:r>
          </a:p>
          <a:p>
            <a:r>
              <a:rPr lang="en-US" sz="1400" dirty="0">
                <a:solidFill>
                  <a:schemeClr val="tx1"/>
                </a:solidFill>
              </a:rPr>
              <a:t>Luxury travelers, family travelers, frequent travelers, adventure travelers, etc. </a:t>
            </a:r>
          </a:p>
          <a:p>
            <a:endParaRPr lang="en-US" sz="1400" dirty="0"/>
          </a:p>
          <a:p>
            <a:endParaRPr lang="en-US" sz="1400" dirty="0"/>
          </a:p>
        </p:txBody>
      </p:sp>
      <p:sp>
        <p:nvSpPr>
          <p:cNvPr id="5" name="Text Placeholder 4">
            <a:extLst>
              <a:ext uri="{FF2B5EF4-FFF2-40B4-BE49-F238E27FC236}">
                <a16:creationId xmlns:a16="http://schemas.microsoft.com/office/drawing/2014/main" id="{BA8E3E3F-D80C-E246-9BAD-5A7E58C898C6}"/>
              </a:ext>
            </a:extLst>
          </p:cNvPr>
          <p:cNvSpPr>
            <a:spLocks noGrp="1"/>
          </p:cNvSpPr>
          <p:nvPr>
            <p:ph type="body" sz="quarter" idx="38"/>
          </p:nvPr>
        </p:nvSpPr>
        <p:spPr>
          <a:xfrm>
            <a:off x="334337" y="918943"/>
            <a:ext cx="3157372" cy="651934"/>
          </a:xfrm>
        </p:spPr>
        <p:txBody>
          <a:bodyPr/>
          <a:lstStyle/>
          <a:p>
            <a:pPr marL="0" indent="0">
              <a:buNone/>
            </a:pPr>
            <a:r>
              <a:rPr lang="en-US" dirty="0"/>
              <a:t>OBJECTIVE</a:t>
            </a:r>
          </a:p>
        </p:txBody>
      </p:sp>
      <p:sp>
        <p:nvSpPr>
          <p:cNvPr id="6" name="Text Placeholder 5">
            <a:extLst>
              <a:ext uri="{FF2B5EF4-FFF2-40B4-BE49-F238E27FC236}">
                <a16:creationId xmlns:a16="http://schemas.microsoft.com/office/drawing/2014/main" id="{4D0D665B-72FC-3A4F-A4A1-DD016D33FAF6}"/>
              </a:ext>
            </a:extLst>
          </p:cNvPr>
          <p:cNvSpPr>
            <a:spLocks noGrp="1"/>
          </p:cNvSpPr>
          <p:nvPr>
            <p:ph type="body" sz="quarter" idx="39"/>
          </p:nvPr>
        </p:nvSpPr>
        <p:spPr>
          <a:xfrm>
            <a:off x="312956" y="2187597"/>
            <a:ext cx="3157372" cy="651934"/>
          </a:xfrm>
        </p:spPr>
        <p:txBody>
          <a:bodyPr/>
          <a:lstStyle/>
          <a:p>
            <a:pPr marL="0" indent="0">
              <a:buNone/>
            </a:pPr>
            <a:r>
              <a:rPr lang="en-US" dirty="0"/>
              <a:t>AUDIENCE TARGETING</a:t>
            </a:r>
          </a:p>
        </p:txBody>
      </p:sp>
      <p:sp>
        <p:nvSpPr>
          <p:cNvPr id="8" name="Content Placeholder 7">
            <a:extLst>
              <a:ext uri="{FF2B5EF4-FFF2-40B4-BE49-F238E27FC236}">
                <a16:creationId xmlns:a16="http://schemas.microsoft.com/office/drawing/2014/main" id="{DDBFFC47-0375-1142-A188-93619EB60120}"/>
              </a:ext>
            </a:extLst>
          </p:cNvPr>
          <p:cNvSpPr>
            <a:spLocks noGrp="1"/>
          </p:cNvSpPr>
          <p:nvPr>
            <p:ph idx="41"/>
          </p:nvPr>
        </p:nvSpPr>
        <p:spPr>
          <a:xfrm>
            <a:off x="266258" y="5026211"/>
            <a:ext cx="3762182" cy="2009646"/>
          </a:xfrm>
        </p:spPr>
        <p:txBody>
          <a:bodyPr>
            <a:normAutofit/>
          </a:bodyPr>
          <a:lstStyle/>
          <a:p>
            <a:r>
              <a:rPr lang="en-US" sz="1400" dirty="0">
                <a:solidFill>
                  <a:schemeClr val="tx1"/>
                </a:solidFill>
              </a:rPr>
              <a:t>With majority of social media users on mobile, capitalizes on a mobile-first ad type to capture users in the discovery stage </a:t>
            </a:r>
          </a:p>
          <a:p>
            <a:r>
              <a:rPr lang="en-US" sz="1400" dirty="0">
                <a:solidFill>
                  <a:schemeClr val="tx1"/>
                </a:solidFill>
              </a:rPr>
              <a:t>Utilizing Collection Ad format provides an immersive way for users to move from discovery to action smoothly </a:t>
            </a:r>
          </a:p>
        </p:txBody>
      </p:sp>
      <p:sp>
        <p:nvSpPr>
          <p:cNvPr id="9" name="Text Placeholder 8">
            <a:extLst>
              <a:ext uri="{FF2B5EF4-FFF2-40B4-BE49-F238E27FC236}">
                <a16:creationId xmlns:a16="http://schemas.microsoft.com/office/drawing/2014/main" id="{4F3BFB59-83BF-D342-9712-6543A2D63A30}"/>
              </a:ext>
            </a:extLst>
          </p:cNvPr>
          <p:cNvSpPr>
            <a:spLocks noGrp="1"/>
          </p:cNvSpPr>
          <p:nvPr>
            <p:ph type="body" sz="quarter" idx="42"/>
          </p:nvPr>
        </p:nvSpPr>
        <p:spPr>
          <a:xfrm>
            <a:off x="341220" y="4626022"/>
            <a:ext cx="3157372" cy="651934"/>
          </a:xfrm>
        </p:spPr>
        <p:txBody>
          <a:bodyPr/>
          <a:lstStyle/>
          <a:p>
            <a:pPr marL="0" indent="0">
              <a:buNone/>
            </a:pPr>
            <a:r>
              <a:rPr lang="en-US" dirty="0"/>
              <a:t>WHY WE LOVE IT </a:t>
            </a:r>
          </a:p>
        </p:txBody>
      </p:sp>
      <p:sp>
        <p:nvSpPr>
          <p:cNvPr id="10" name="Content Placeholder 9">
            <a:extLst>
              <a:ext uri="{FF2B5EF4-FFF2-40B4-BE49-F238E27FC236}">
                <a16:creationId xmlns:a16="http://schemas.microsoft.com/office/drawing/2014/main" id="{D2895E32-F76C-E946-822C-6AB9B3A87721}"/>
              </a:ext>
            </a:extLst>
          </p:cNvPr>
          <p:cNvSpPr>
            <a:spLocks noGrp="1"/>
          </p:cNvSpPr>
          <p:nvPr>
            <p:ph idx="43"/>
          </p:nvPr>
        </p:nvSpPr>
        <p:spPr>
          <a:xfrm>
            <a:off x="4004547" y="1308528"/>
            <a:ext cx="3972559" cy="4800600"/>
          </a:xfrm>
        </p:spPr>
        <p:txBody>
          <a:bodyPr>
            <a:normAutofit/>
          </a:bodyPr>
          <a:lstStyle/>
          <a:p>
            <a:r>
              <a:rPr lang="en-US" sz="1400" dirty="0">
                <a:solidFill>
                  <a:schemeClr val="tx1"/>
                </a:solidFill>
              </a:rPr>
              <a:t>In order to tell JW Marriott Phoenix Desert Ridge Resort &amp; Spa’s unique </a:t>
            </a:r>
            <a:r>
              <a:rPr lang="en-US" sz="1400" dirty="0" err="1">
                <a:solidFill>
                  <a:schemeClr val="tx1"/>
                </a:solidFill>
              </a:rPr>
              <a:t>stor</a:t>
            </a:r>
            <a:r>
              <a:rPr lang="en-US" sz="1400" dirty="0">
                <a:solidFill>
                  <a:schemeClr val="tx1"/>
                </a:solidFill>
              </a:rPr>
              <a:t>, we utilized an integrated ad type, which includes photo, video &amp; carousel ad formats, in one cohesive experience. </a:t>
            </a:r>
          </a:p>
          <a:p>
            <a:r>
              <a:rPr lang="en-US" sz="1400" dirty="0">
                <a:solidFill>
                  <a:schemeClr val="tx1"/>
                </a:solidFill>
              </a:rPr>
              <a:t>All links within the ad drive to the Instagram channel, with direct CTA to follow us on Instagram @jwdesertridge for more </a:t>
            </a:r>
          </a:p>
          <a:p>
            <a:r>
              <a:rPr lang="en-US" sz="1400" dirty="0">
                <a:solidFill>
                  <a:schemeClr val="tx1"/>
                </a:solidFill>
              </a:rPr>
              <a:t>The ads drove </a:t>
            </a:r>
            <a:r>
              <a:rPr lang="en-US" sz="1400" b="1" dirty="0"/>
              <a:t>8,800+ users to our Instagram Profile,</a:t>
            </a:r>
            <a:r>
              <a:rPr lang="en-US" sz="1400" dirty="0"/>
              <a:t> </a:t>
            </a:r>
            <a:r>
              <a:rPr lang="en-US" sz="1400" dirty="0">
                <a:solidFill>
                  <a:schemeClr val="tx1"/>
                </a:solidFill>
              </a:rPr>
              <a:t>reaching close to </a:t>
            </a:r>
            <a:r>
              <a:rPr lang="en-US" sz="1400" b="1" dirty="0"/>
              <a:t>200,000 people</a:t>
            </a:r>
            <a:r>
              <a:rPr lang="en-US" sz="1400" dirty="0"/>
              <a:t> </a:t>
            </a:r>
            <a:r>
              <a:rPr lang="en-US" sz="1400" dirty="0">
                <a:solidFill>
                  <a:schemeClr val="tx1"/>
                </a:solidFill>
              </a:rPr>
              <a:t>and</a:t>
            </a:r>
            <a:r>
              <a:rPr lang="en-US" sz="1400" dirty="0"/>
              <a:t> </a:t>
            </a:r>
            <a:r>
              <a:rPr lang="en-US" sz="1400" b="1" dirty="0"/>
              <a:t>drove 330,000 impressions </a:t>
            </a:r>
          </a:p>
          <a:p>
            <a:r>
              <a:rPr lang="en-US" sz="1400" dirty="0">
                <a:solidFill>
                  <a:schemeClr val="tx1"/>
                </a:solidFill>
              </a:rPr>
              <a:t>Of the 8,800 link clicks, </a:t>
            </a:r>
            <a:r>
              <a:rPr lang="en-US" sz="1400" b="1" dirty="0"/>
              <a:t>7,000 were unique link clicks </a:t>
            </a:r>
          </a:p>
          <a:p>
            <a:r>
              <a:rPr lang="en-US" sz="1400" dirty="0">
                <a:solidFill>
                  <a:schemeClr val="tx1"/>
                </a:solidFill>
              </a:rPr>
              <a:t>The ads received close to </a:t>
            </a:r>
            <a:r>
              <a:rPr lang="en-US" sz="1400" b="1" dirty="0"/>
              <a:t>100,000 views </a:t>
            </a:r>
          </a:p>
        </p:txBody>
      </p:sp>
      <p:sp>
        <p:nvSpPr>
          <p:cNvPr id="11" name="Text Placeholder 10">
            <a:extLst>
              <a:ext uri="{FF2B5EF4-FFF2-40B4-BE49-F238E27FC236}">
                <a16:creationId xmlns:a16="http://schemas.microsoft.com/office/drawing/2014/main" id="{5354A603-50F3-234A-A7BC-8145E237BD24}"/>
              </a:ext>
            </a:extLst>
          </p:cNvPr>
          <p:cNvSpPr>
            <a:spLocks noGrp="1"/>
          </p:cNvSpPr>
          <p:nvPr>
            <p:ph type="body" sz="quarter" idx="44"/>
          </p:nvPr>
        </p:nvSpPr>
        <p:spPr>
          <a:xfrm>
            <a:off x="3943092" y="900407"/>
            <a:ext cx="3435040" cy="651934"/>
          </a:xfrm>
        </p:spPr>
        <p:txBody>
          <a:bodyPr/>
          <a:lstStyle/>
          <a:p>
            <a:pPr marL="0" indent="0">
              <a:buNone/>
            </a:pPr>
            <a:r>
              <a:rPr lang="en-US" dirty="0"/>
              <a:t>STRATEGY &amp; TACTICS </a:t>
            </a:r>
          </a:p>
        </p:txBody>
      </p:sp>
      <p:sp>
        <p:nvSpPr>
          <p:cNvPr id="15" name="Content Placeholder 2">
            <a:extLst>
              <a:ext uri="{FF2B5EF4-FFF2-40B4-BE49-F238E27FC236}">
                <a16:creationId xmlns:a16="http://schemas.microsoft.com/office/drawing/2014/main" id="{8B996FD0-679C-FA49-BA65-8CDB6953FECC}"/>
              </a:ext>
            </a:extLst>
          </p:cNvPr>
          <p:cNvSpPr txBox="1">
            <a:spLocks/>
          </p:cNvSpPr>
          <p:nvPr/>
        </p:nvSpPr>
        <p:spPr>
          <a:xfrm>
            <a:off x="9342861" y="6005507"/>
            <a:ext cx="1780547" cy="368491"/>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accent6"/>
                </a:solidFill>
                <a:latin typeface="+mn-lt"/>
                <a:ea typeface="Helvetica" charset="0"/>
                <a:cs typeface="Helvetic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 dirty="0"/>
              <a:t>CLICK TO PLAY </a:t>
            </a:r>
          </a:p>
        </p:txBody>
      </p:sp>
      <p:pic>
        <p:nvPicPr>
          <p:cNvPr id="16" name="Picture 15">
            <a:extLst>
              <a:ext uri="{FF2B5EF4-FFF2-40B4-BE49-F238E27FC236}">
                <a16:creationId xmlns:a16="http://schemas.microsoft.com/office/drawing/2014/main" id="{08B9B374-E6DB-F443-88BE-747E280A24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48909" y="857764"/>
            <a:ext cx="2590800" cy="5516234"/>
          </a:xfrm>
          <a:prstGeom prst="rect">
            <a:avLst/>
          </a:prstGeom>
        </p:spPr>
      </p:pic>
      <p:pic>
        <p:nvPicPr>
          <p:cNvPr id="14" name="IMG_6002.TRIM">
            <a:hlinkClick r:id="" action="ppaction://media"/>
            <a:extLst>
              <a:ext uri="{FF2B5EF4-FFF2-40B4-BE49-F238E27FC236}">
                <a16:creationId xmlns:a16="http://schemas.microsoft.com/office/drawing/2014/main" id="{0C5BB4B2-6CAE-7A4C-A461-AE2C68398405}"/>
              </a:ext>
            </a:extLst>
          </p:cNvPr>
          <p:cNvPicPr>
            <a:picLocks noGrp="1" noChangeAspect="1"/>
          </p:cNvPicPr>
          <p:nvPr>
            <p:ph sz="quarter" idx="40"/>
            <a:videoFile r:link="rId2"/>
            <p:extLst>
              <p:ext uri="{DAA4B4D4-6D71-4841-9C94-3DE7FCFB9230}">
                <p14:media xmlns:p14="http://schemas.microsoft.com/office/powerpoint/2010/main" r:embed="rId1"/>
              </p:ext>
            </p:extLst>
          </p:nvPr>
        </p:nvPicPr>
        <p:blipFill>
          <a:blip r:embed="rId6"/>
          <a:stretch>
            <a:fillRect/>
          </a:stretch>
        </p:blipFill>
        <p:spPr>
          <a:xfrm>
            <a:off x="8432800" y="1552341"/>
            <a:ext cx="2247899" cy="4179753"/>
          </a:xfrm>
        </p:spPr>
      </p:pic>
      <p:sp>
        <p:nvSpPr>
          <p:cNvPr id="17" name="Rectangle 16">
            <a:extLst>
              <a:ext uri="{FF2B5EF4-FFF2-40B4-BE49-F238E27FC236}">
                <a16:creationId xmlns:a16="http://schemas.microsoft.com/office/drawing/2014/main" id="{15EBED0E-7FEF-CA4A-9063-15A9519A6871}"/>
              </a:ext>
            </a:extLst>
          </p:cNvPr>
          <p:cNvSpPr/>
          <p:nvPr/>
        </p:nvSpPr>
        <p:spPr>
          <a:xfrm>
            <a:off x="8432800" y="1598131"/>
            <a:ext cx="2247899" cy="29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B5F7DC-C8BE-7449-B1B4-A6E8500CD948}"/>
              </a:ext>
            </a:extLst>
          </p:cNvPr>
          <p:cNvSpPr/>
          <p:nvPr/>
        </p:nvSpPr>
        <p:spPr>
          <a:xfrm>
            <a:off x="8912916" y="6414272"/>
            <a:ext cx="1465466" cy="307777"/>
          </a:xfrm>
          <a:prstGeom prst="rect">
            <a:avLst/>
          </a:prstGeom>
        </p:spPr>
        <p:txBody>
          <a:bodyPr wrap="none">
            <a:spAutoFit/>
          </a:bodyPr>
          <a:lstStyle/>
          <a:p>
            <a:r>
              <a:rPr lang="en-US" sz="1400" dirty="0">
                <a:solidFill>
                  <a:schemeClr val="accent6"/>
                </a:solidFill>
              </a:rPr>
              <a:t>CLICK TO PLAY</a:t>
            </a:r>
          </a:p>
        </p:txBody>
      </p:sp>
    </p:spTree>
    <p:extLst>
      <p:ext uri="{BB962C8B-B14F-4D97-AF65-F5344CB8AC3E}">
        <p14:creationId xmlns:p14="http://schemas.microsoft.com/office/powerpoint/2010/main" val="307165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7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marL="0" indent="0" algn="ctr">
              <a:buNone/>
            </a:pPr>
            <a:r>
              <a:rPr lang="en-US" dirty="0"/>
              <a:t>RISKS &amp; LIMITATIONS OF BUYING FOLLOWERS</a:t>
            </a:r>
          </a:p>
        </p:txBody>
      </p:sp>
      <p:pic>
        <p:nvPicPr>
          <p:cNvPr id="5" name="Picture Placeholder 4" descr="A sunset over a city&#10;&#10;Description automatically generated">
            <a:extLst>
              <a:ext uri="{FF2B5EF4-FFF2-40B4-BE49-F238E27FC236}">
                <a16:creationId xmlns:a16="http://schemas.microsoft.com/office/drawing/2014/main" id="{03EDCAFF-5733-DB48-823F-07D3CBA5C357}"/>
              </a:ext>
            </a:extLst>
          </p:cNvPr>
          <p:cNvPicPr>
            <a:picLocks noGrp="1" noChangeAspect="1"/>
          </p:cNvPicPr>
          <p:nvPr>
            <p:ph type="pic" sz="quarter" idx="12"/>
          </p:nvPr>
        </p:nvPicPr>
        <p:blipFill>
          <a:blip r:embed="rId2"/>
          <a:srcRect l="34003" r="34003"/>
          <a:stretch>
            <a:fillRect/>
          </a:stretch>
        </p:blipFill>
        <p:spPr/>
      </p:pic>
    </p:spTree>
    <p:extLst>
      <p:ext uri="{BB962C8B-B14F-4D97-AF65-F5344CB8AC3E}">
        <p14:creationId xmlns:p14="http://schemas.microsoft.com/office/powerpoint/2010/main" val="2795416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E96A69-8EC5-1347-A01F-A4EEBC37B479}"/>
              </a:ext>
            </a:extLst>
          </p:cNvPr>
          <p:cNvSpPr>
            <a:spLocks noGrp="1"/>
          </p:cNvSpPr>
          <p:nvPr>
            <p:ph type="body" sz="quarter" idx="13"/>
          </p:nvPr>
        </p:nvSpPr>
        <p:spPr>
          <a:solidFill>
            <a:schemeClr val="accent1"/>
          </a:solidFill>
        </p:spPr>
        <p:txBody>
          <a:bodyPr/>
          <a:lstStyle/>
          <a:p>
            <a:r>
              <a:rPr lang="en-US" dirty="0"/>
              <a:t>LIMITATIONS &amp; RISKS </a:t>
            </a:r>
          </a:p>
        </p:txBody>
      </p:sp>
      <p:sp>
        <p:nvSpPr>
          <p:cNvPr id="5" name="Text Placeholder 4">
            <a:extLst>
              <a:ext uri="{FF2B5EF4-FFF2-40B4-BE49-F238E27FC236}">
                <a16:creationId xmlns:a16="http://schemas.microsoft.com/office/drawing/2014/main" id="{BA8E3E3F-D80C-E246-9BAD-5A7E58C898C6}"/>
              </a:ext>
            </a:extLst>
          </p:cNvPr>
          <p:cNvSpPr>
            <a:spLocks noGrp="1"/>
          </p:cNvSpPr>
          <p:nvPr>
            <p:ph type="body" sz="quarter" idx="38"/>
          </p:nvPr>
        </p:nvSpPr>
        <p:spPr>
          <a:xfrm>
            <a:off x="489384" y="1350800"/>
            <a:ext cx="11605115" cy="5939057"/>
          </a:xfrm>
        </p:spPr>
        <p:txBody>
          <a:bodyPr/>
          <a:lstStyle/>
          <a:p>
            <a:pPr marL="0" indent="0">
              <a:buNone/>
            </a:pPr>
            <a:r>
              <a:rPr lang="en-US" sz="1600" b="1" dirty="0"/>
              <a:t> (1) </a:t>
            </a:r>
            <a:r>
              <a:rPr lang="en-US" sz="1600" dirty="0">
                <a:solidFill>
                  <a:schemeClr val="tx1"/>
                </a:solidFill>
              </a:rPr>
              <a:t>Buying followers goes against Instagram Terms of Use &amp; Community Guidelines </a:t>
            </a:r>
            <a:br>
              <a:rPr lang="en-US" sz="1600" dirty="0">
                <a:solidFill>
                  <a:schemeClr val="tx1"/>
                </a:solidFill>
              </a:rPr>
            </a:br>
            <a:endParaRPr lang="en-US" sz="1600" dirty="0">
              <a:solidFill>
                <a:schemeClr val="tx1"/>
              </a:solidFill>
            </a:endParaRPr>
          </a:p>
          <a:p>
            <a:pPr marL="0" indent="0">
              <a:buNone/>
            </a:pPr>
            <a:r>
              <a:rPr lang="en-US" sz="1600" b="1" dirty="0"/>
              <a:t> (2) </a:t>
            </a:r>
            <a:r>
              <a:rPr lang="en-US" sz="1600" dirty="0">
                <a:solidFill>
                  <a:schemeClr val="tx1"/>
                </a:solidFill>
              </a:rPr>
              <a:t>Instagram does now allow use of ‘follower farms’ or ‘buying followers’, and has been taking active</a:t>
            </a:r>
          </a:p>
          <a:p>
            <a:pPr marL="0" indent="0">
              <a:buNone/>
            </a:pPr>
            <a:r>
              <a:rPr lang="en-US" sz="1600" dirty="0">
                <a:solidFill>
                  <a:schemeClr val="tx1"/>
                </a:solidFill>
              </a:rPr>
              <a:t>       steps to block accounts that are using any third party sites to block followers</a:t>
            </a:r>
          </a:p>
          <a:p>
            <a:endParaRPr lang="en-US" sz="1600" dirty="0">
              <a:solidFill>
                <a:schemeClr val="tx1"/>
              </a:solidFill>
            </a:endParaRPr>
          </a:p>
          <a:p>
            <a:pPr marL="0" indent="0">
              <a:buNone/>
            </a:pPr>
            <a:r>
              <a:rPr lang="en-US" sz="1600" b="1" dirty="0"/>
              <a:t> (3) </a:t>
            </a:r>
            <a:r>
              <a:rPr lang="en-US" sz="1600" dirty="0">
                <a:solidFill>
                  <a:schemeClr val="tx1"/>
                </a:solidFill>
              </a:rPr>
              <a:t>In effort to stop this, Instagram has implemented a policy where accounts that have taken too</a:t>
            </a:r>
          </a:p>
          <a:p>
            <a:pPr marL="0" indent="0">
              <a:buNone/>
            </a:pPr>
            <a:r>
              <a:rPr lang="en-US" sz="1600" dirty="0">
                <a:solidFill>
                  <a:schemeClr val="tx1"/>
                </a:solidFill>
              </a:rPr>
              <a:t>       many actions on the platform (i.e. mass following) will be blocked </a:t>
            </a:r>
          </a:p>
          <a:p>
            <a:pPr marL="0" indent="0">
              <a:buNone/>
            </a:pPr>
            <a:endParaRPr lang="en-US" sz="1600" dirty="0">
              <a:solidFill>
                <a:schemeClr val="tx1"/>
              </a:solidFill>
            </a:endParaRPr>
          </a:p>
          <a:p>
            <a:pPr marL="0" indent="0">
              <a:buNone/>
            </a:pPr>
            <a:r>
              <a:rPr lang="en-US" sz="1600" b="1" dirty="0"/>
              <a:t> (4) </a:t>
            </a:r>
            <a:r>
              <a:rPr lang="en-US" sz="1600" dirty="0">
                <a:solidFill>
                  <a:schemeClr val="tx1"/>
                </a:solidFill>
              </a:rPr>
              <a:t>If you buy fake followers, we are wasting our advertising budget. We are pay for ad placements to</a:t>
            </a:r>
          </a:p>
          <a:p>
            <a:pPr marL="0" indent="0">
              <a:buNone/>
            </a:pPr>
            <a:r>
              <a:rPr lang="en-US" sz="1600" dirty="0">
                <a:solidFill>
                  <a:schemeClr val="tx1"/>
                </a:solidFill>
              </a:rPr>
              <a:t>       get in front of the right audience; including our own social media audience. If we have fake</a:t>
            </a:r>
          </a:p>
          <a:p>
            <a:pPr marL="0" indent="0">
              <a:buNone/>
            </a:pPr>
            <a:r>
              <a:rPr lang="en-US" sz="1600" dirty="0">
                <a:solidFill>
                  <a:schemeClr val="tx1"/>
                </a:solidFill>
              </a:rPr>
              <a:t>       followers, we are pouring money into getting our message in front of bots, not humans. Humans are</a:t>
            </a:r>
          </a:p>
          <a:p>
            <a:pPr marL="0" indent="0">
              <a:buNone/>
            </a:pPr>
            <a:r>
              <a:rPr lang="en-US" sz="1600" dirty="0">
                <a:solidFill>
                  <a:schemeClr val="tx1"/>
                </a:solidFill>
              </a:rPr>
              <a:t>       the users that make purchases, increase business,  enforce brand reputation, and enforce brand</a:t>
            </a:r>
          </a:p>
          <a:p>
            <a:pPr marL="0" indent="0">
              <a:buNone/>
            </a:pPr>
            <a:r>
              <a:rPr lang="en-US" sz="1600" dirty="0">
                <a:solidFill>
                  <a:schemeClr val="tx1"/>
                </a:solidFill>
              </a:rPr>
              <a:t>       authenticity </a:t>
            </a:r>
            <a:br>
              <a:rPr lang="en-US" sz="1600" dirty="0">
                <a:solidFill>
                  <a:schemeClr val="tx1"/>
                </a:solidFill>
              </a:rPr>
            </a:br>
            <a:endParaRPr lang="en-US" sz="1600" dirty="0">
              <a:solidFill>
                <a:schemeClr val="tx1"/>
              </a:solidFill>
            </a:endParaRPr>
          </a:p>
          <a:p>
            <a:pPr marL="0" indent="0">
              <a:buNone/>
            </a:pPr>
            <a:r>
              <a:rPr lang="en-US" sz="1600" b="1" dirty="0"/>
              <a:t>(5) </a:t>
            </a:r>
            <a:r>
              <a:rPr lang="en-US" sz="1600" dirty="0">
                <a:solidFill>
                  <a:schemeClr val="tx1"/>
                </a:solidFill>
              </a:rPr>
              <a:t>Buying followers decreases actual guest’s likelihood of respecting your brand </a:t>
            </a:r>
          </a:p>
        </p:txBody>
      </p:sp>
      <p:sp>
        <p:nvSpPr>
          <p:cNvPr id="29" name="Rectangle 28">
            <a:extLst>
              <a:ext uri="{FF2B5EF4-FFF2-40B4-BE49-F238E27FC236}">
                <a16:creationId xmlns:a16="http://schemas.microsoft.com/office/drawing/2014/main" id="{5F0E798D-AD04-2B40-A482-1230A688FE06}"/>
              </a:ext>
            </a:extLst>
          </p:cNvPr>
          <p:cNvSpPr/>
          <p:nvPr/>
        </p:nvSpPr>
        <p:spPr>
          <a:xfrm>
            <a:off x="1728651" y="756392"/>
            <a:ext cx="9126583" cy="400110"/>
          </a:xfrm>
          <a:prstGeom prst="rect">
            <a:avLst/>
          </a:prstGeom>
        </p:spPr>
        <p:txBody>
          <a:bodyPr wrap="square">
            <a:spAutoFit/>
          </a:bodyPr>
          <a:lstStyle/>
          <a:p>
            <a:pPr algn="ctr"/>
            <a:r>
              <a:rPr lang="en-US" sz="2000" b="1" dirty="0">
                <a:solidFill>
                  <a:schemeClr val="accent6"/>
                </a:solidFill>
              </a:rPr>
              <a:t>FIVE PRIMARY REASONS WE DO NOT RECOMMEND BUYING FOLLOWERS:</a:t>
            </a:r>
          </a:p>
        </p:txBody>
      </p:sp>
    </p:spTree>
    <p:extLst>
      <p:ext uri="{BB962C8B-B14F-4D97-AF65-F5344CB8AC3E}">
        <p14:creationId xmlns:p14="http://schemas.microsoft.com/office/powerpoint/2010/main" val="3418704369"/>
      </p:ext>
    </p:extLst>
  </p:cSld>
  <p:clrMapOvr>
    <a:masterClrMapping/>
  </p:clrMapOvr>
</p:sld>
</file>

<file path=ppt/theme/theme1.xml><?xml version="1.0" encoding="utf-8"?>
<a:theme xmlns:a="http://schemas.openxmlformats.org/drawingml/2006/main" name="Office Theme">
  <a:themeElements>
    <a:clrScheme name="Custom 8">
      <a:dk1>
        <a:srgbClr val="313234"/>
      </a:dk1>
      <a:lt1>
        <a:srgbClr val="FFFFFF"/>
      </a:lt1>
      <a:dk2>
        <a:srgbClr val="4C575F"/>
      </a:dk2>
      <a:lt2>
        <a:srgbClr val="E7E6E6"/>
      </a:lt2>
      <a:accent1>
        <a:srgbClr val="51579D"/>
      </a:accent1>
      <a:accent2>
        <a:srgbClr val="3D4175"/>
      </a:accent2>
      <a:accent3>
        <a:srgbClr val="EEE851"/>
      </a:accent3>
      <a:accent4>
        <a:srgbClr val="9397C6"/>
      </a:accent4>
      <a:accent5>
        <a:srgbClr val="4B9665"/>
      </a:accent5>
      <a:accent6>
        <a:srgbClr val="3C7790"/>
      </a:accent6>
      <a:hlink>
        <a:srgbClr val="747EA9"/>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25456</TotalTime>
  <Words>1734</Words>
  <Application>Microsoft Macintosh PowerPoint</Application>
  <PresentationFormat>Widescreen</PresentationFormat>
  <Paragraphs>137</Paragraphs>
  <Slides>14</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Century Gothic</vt:lpstr>
      <vt:lpstr>Helvetica</vt:lpstr>
      <vt:lpstr>Helvetica Neue Light</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Hornstein, Nicole</dc:creator>
  <cp:lastModifiedBy>Colleen Froehlich</cp:lastModifiedBy>
  <cp:revision>257</cp:revision>
  <cp:lastPrinted>2019-04-10T02:55:12Z</cp:lastPrinted>
  <dcterms:created xsi:type="dcterms:W3CDTF">2018-03-13T00:19:50Z</dcterms:created>
  <dcterms:modified xsi:type="dcterms:W3CDTF">2024-01-18T23:07:33Z</dcterms:modified>
</cp:coreProperties>
</file>